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86008-5FB0-4664-A0BE-CDD285E156FB}" v="50" dt="2021-06-24T13:17:44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Azevedo Peixoto" userId="24deda00-4310-4651-97b8-e7c0af2f98b0" providerId="ADAL" clId="{B9886008-5FB0-4664-A0BE-CDD285E156FB}"/>
    <pc:docChg chg="undo custSel addSld modSld">
      <pc:chgData name="Leonardo Azevedo Peixoto" userId="24deda00-4310-4651-97b8-e7c0af2f98b0" providerId="ADAL" clId="{B9886008-5FB0-4664-A0BE-CDD285E156FB}" dt="2021-06-23T15:03:09.401" v="449" actId="1076"/>
      <pc:docMkLst>
        <pc:docMk/>
      </pc:docMkLst>
      <pc:sldChg chg="addSp delSp modSp add mod">
        <pc:chgData name="Leonardo Azevedo Peixoto" userId="24deda00-4310-4651-97b8-e7c0af2f98b0" providerId="ADAL" clId="{B9886008-5FB0-4664-A0BE-CDD285E156FB}" dt="2021-06-23T10:51:22.284" v="38" actId="14100"/>
        <pc:sldMkLst>
          <pc:docMk/>
          <pc:sldMk cId="3710803522" sldId="275"/>
        </pc:sldMkLst>
        <pc:spChg chg="mod">
          <ac:chgData name="Leonardo Azevedo Peixoto" userId="24deda00-4310-4651-97b8-e7c0af2f98b0" providerId="ADAL" clId="{B9886008-5FB0-4664-A0BE-CDD285E156FB}" dt="2021-06-23T10:50:48.687" v="30" actId="20577"/>
          <ac:spMkLst>
            <pc:docMk/>
            <pc:sldMk cId="3710803522" sldId="275"/>
            <ac:spMk id="3" creationId="{00000000-0000-0000-0000-000000000000}"/>
          </ac:spMkLst>
        </pc:spChg>
        <pc:picChg chg="del">
          <ac:chgData name="Leonardo Azevedo Peixoto" userId="24deda00-4310-4651-97b8-e7c0af2f98b0" providerId="ADAL" clId="{B9886008-5FB0-4664-A0BE-CDD285E156FB}" dt="2021-06-23T10:50:51.227" v="31" actId="478"/>
          <ac:picMkLst>
            <pc:docMk/>
            <pc:sldMk cId="3710803522" sldId="275"/>
            <ac:picMk id="6" creationId="{371B7E07-FB48-40C7-B7BB-5817BEEC8DBB}"/>
          </ac:picMkLst>
        </pc:picChg>
        <pc:picChg chg="add mod modCrop">
          <ac:chgData name="Leonardo Azevedo Peixoto" userId="24deda00-4310-4651-97b8-e7c0af2f98b0" providerId="ADAL" clId="{B9886008-5FB0-4664-A0BE-CDD285E156FB}" dt="2021-06-23T10:51:22.284" v="38" actId="14100"/>
          <ac:picMkLst>
            <pc:docMk/>
            <pc:sldMk cId="3710803522" sldId="275"/>
            <ac:picMk id="7" creationId="{94344251-20F4-48FE-96F2-759071FD883D}"/>
          </ac:picMkLst>
        </pc:picChg>
      </pc:sldChg>
      <pc:sldChg chg="addSp delSp modSp add mod">
        <pc:chgData name="Leonardo Azevedo Peixoto" userId="24deda00-4310-4651-97b8-e7c0af2f98b0" providerId="ADAL" clId="{B9886008-5FB0-4664-A0BE-CDD285E156FB}" dt="2021-06-23T10:53:58.757" v="128" actId="14100"/>
        <pc:sldMkLst>
          <pc:docMk/>
          <pc:sldMk cId="3382657085" sldId="276"/>
        </pc:sldMkLst>
        <pc:spChg chg="mod">
          <ac:chgData name="Leonardo Azevedo Peixoto" userId="24deda00-4310-4651-97b8-e7c0af2f98b0" providerId="ADAL" clId="{B9886008-5FB0-4664-A0BE-CDD285E156FB}" dt="2021-06-23T10:53:05.417" v="120" actId="313"/>
          <ac:spMkLst>
            <pc:docMk/>
            <pc:sldMk cId="3382657085" sldId="276"/>
            <ac:spMk id="3" creationId="{00000000-0000-0000-0000-000000000000}"/>
          </ac:spMkLst>
        </pc:spChg>
        <pc:picChg chg="add mod modCrop">
          <ac:chgData name="Leonardo Azevedo Peixoto" userId="24deda00-4310-4651-97b8-e7c0af2f98b0" providerId="ADAL" clId="{B9886008-5FB0-4664-A0BE-CDD285E156FB}" dt="2021-06-23T10:53:58.757" v="128" actId="14100"/>
          <ac:picMkLst>
            <pc:docMk/>
            <pc:sldMk cId="3382657085" sldId="276"/>
            <ac:picMk id="6" creationId="{D64CE809-8086-41D8-A956-3A3D390015EA}"/>
          </ac:picMkLst>
        </pc:picChg>
        <pc:picChg chg="del">
          <ac:chgData name="Leonardo Azevedo Peixoto" userId="24deda00-4310-4651-97b8-e7c0af2f98b0" providerId="ADAL" clId="{B9886008-5FB0-4664-A0BE-CDD285E156FB}" dt="2021-06-23T10:53:07.098" v="121" actId="478"/>
          <ac:picMkLst>
            <pc:docMk/>
            <pc:sldMk cId="3382657085" sldId="276"/>
            <ac:picMk id="7" creationId="{94344251-20F4-48FE-96F2-759071FD883D}"/>
          </ac:picMkLst>
        </pc:picChg>
      </pc:sldChg>
      <pc:sldChg chg="addSp delSp modSp add mod">
        <pc:chgData name="Leonardo Azevedo Peixoto" userId="24deda00-4310-4651-97b8-e7c0af2f98b0" providerId="ADAL" clId="{B9886008-5FB0-4664-A0BE-CDD285E156FB}" dt="2021-06-23T10:55:16.420" v="172" actId="14100"/>
        <pc:sldMkLst>
          <pc:docMk/>
          <pc:sldMk cId="3226410921" sldId="277"/>
        </pc:sldMkLst>
        <pc:spChg chg="mod">
          <ac:chgData name="Leonardo Azevedo Peixoto" userId="24deda00-4310-4651-97b8-e7c0af2f98b0" providerId="ADAL" clId="{B9886008-5FB0-4664-A0BE-CDD285E156FB}" dt="2021-06-23T10:54:46.627" v="164" actId="20577"/>
          <ac:spMkLst>
            <pc:docMk/>
            <pc:sldMk cId="3226410921" sldId="277"/>
            <ac:spMk id="3" creationId="{00000000-0000-0000-0000-000000000000}"/>
          </ac:spMkLst>
        </pc:spChg>
        <pc:picChg chg="del">
          <ac:chgData name="Leonardo Azevedo Peixoto" userId="24deda00-4310-4651-97b8-e7c0af2f98b0" providerId="ADAL" clId="{B9886008-5FB0-4664-A0BE-CDD285E156FB}" dt="2021-06-23T10:54:49.055" v="165" actId="478"/>
          <ac:picMkLst>
            <pc:docMk/>
            <pc:sldMk cId="3226410921" sldId="277"/>
            <ac:picMk id="6" creationId="{D64CE809-8086-41D8-A956-3A3D390015EA}"/>
          </ac:picMkLst>
        </pc:picChg>
        <pc:picChg chg="add mod modCrop">
          <ac:chgData name="Leonardo Azevedo Peixoto" userId="24deda00-4310-4651-97b8-e7c0af2f98b0" providerId="ADAL" clId="{B9886008-5FB0-4664-A0BE-CDD285E156FB}" dt="2021-06-23T10:55:16.420" v="172" actId="14100"/>
          <ac:picMkLst>
            <pc:docMk/>
            <pc:sldMk cId="3226410921" sldId="277"/>
            <ac:picMk id="7" creationId="{20E4D606-95D2-4524-BB42-AC6DEB29EF33}"/>
          </ac:picMkLst>
        </pc:picChg>
      </pc:sldChg>
      <pc:sldChg chg="addSp delSp modSp add mod">
        <pc:chgData name="Leonardo Azevedo Peixoto" userId="24deda00-4310-4651-97b8-e7c0af2f98b0" providerId="ADAL" clId="{B9886008-5FB0-4664-A0BE-CDD285E156FB}" dt="2021-06-23T11:00:50.306" v="226" actId="1076"/>
        <pc:sldMkLst>
          <pc:docMk/>
          <pc:sldMk cId="2531684379" sldId="278"/>
        </pc:sldMkLst>
        <pc:spChg chg="mod">
          <ac:chgData name="Leonardo Azevedo Peixoto" userId="24deda00-4310-4651-97b8-e7c0af2f98b0" providerId="ADAL" clId="{B9886008-5FB0-4664-A0BE-CDD285E156FB}" dt="2021-06-23T10:57:04.187" v="192" actId="20577"/>
          <ac:spMkLst>
            <pc:docMk/>
            <pc:sldMk cId="2531684379" sldId="278"/>
            <ac:spMk id="2" creationId="{00000000-0000-0000-0000-000000000000}"/>
          </ac:spMkLst>
        </pc:spChg>
        <pc:spChg chg="mod">
          <ac:chgData name="Leonardo Azevedo Peixoto" userId="24deda00-4310-4651-97b8-e7c0af2f98b0" providerId="ADAL" clId="{B9886008-5FB0-4664-A0BE-CDD285E156FB}" dt="2021-06-23T10:59:39.030" v="218" actId="20577"/>
          <ac:spMkLst>
            <pc:docMk/>
            <pc:sldMk cId="2531684379" sldId="278"/>
            <ac:spMk id="3" creationId="{00000000-0000-0000-0000-000000000000}"/>
          </ac:spMkLst>
        </pc:spChg>
        <pc:picChg chg="add mod modCrop">
          <ac:chgData name="Leonardo Azevedo Peixoto" userId="24deda00-4310-4651-97b8-e7c0af2f98b0" providerId="ADAL" clId="{B9886008-5FB0-4664-A0BE-CDD285E156FB}" dt="2021-06-23T11:00:50.306" v="226" actId="1076"/>
          <ac:picMkLst>
            <pc:docMk/>
            <pc:sldMk cId="2531684379" sldId="278"/>
            <ac:picMk id="6" creationId="{528603FE-9E03-4EDD-85BC-8BFD460710BE}"/>
          </ac:picMkLst>
        </pc:picChg>
        <pc:picChg chg="del">
          <ac:chgData name="Leonardo Azevedo Peixoto" userId="24deda00-4310-4651-97b8-e7c0af2f98b0" providerId="ADAL" clId="{B9886008-5FB0-4664-A0BE-CDD285E156FB}" dt="2021-06-23T10:57:07.444" v="193" actId="478"/>
          <ac:picMkLst>
            <pc:docMk/>
            <pc:sldMk cId="2531684379" sldId="278"/>
            <ac:picMk id="7" creationId="{20E4D606-95D2-4524-BB42-AC6DEB29EF33}"/>
          </ac:picMkLst>
        </pc:picChg>
      </pc:sldChg>
      <pc:sldChg chg="addSp delSp modSp add mod">
        <pc:chgData name="Leonardo Azevedo Peixoto" userId="24deda00-4310-4651-97b8-e7c0af2f98b0" providerId="ADAL" clId="{B9886008-5FB0-4664-A0BE-CDD285E156FB}" dt="2021-06-23T11:02:13.863" v="257" actId="1076"/>
        <pc:sldMkLst>
          <pc:docMk/>
          <pc:sldMk cId="1023580939" sldId="279"/>
        </pc:sldMkLst>
        <pc:spChg chg="mod">
          <ac:chgData name="Leonardo Azevedo Peixoto" userId="24deda00-4310-4651-97b8-e7c0af2f98b0" providerId="ADAL" clId="{B9886008-5FB0-4664-A0BE-CDD285E156FB}" dt="2021-06-23T11:01:05.907" v="248" actId="20577"/>
          <ac:spMkLst>
            <pc:docMk/>
            <pc:sldMk cId="1023580939" sldId="279"/>
            <ac:spMk id="3" creationId="{00000000-0000-0000-0000-000000000000}"/>
          </ac:spMkLst>
        </pc:spChg>
        <pc:picChg chg="del">
          <ac:chgData name="Leonardo Azevedo Peixoto" userId="24deda00-4310-4651-97b8-e7c0af2f98b0" providerId="ADAL" clId="{B9886008-5FB0-4664-A0BE-CDD285E156FB}" dt="2021-06-23T11:01:08.180" v="249" actId="478"/>
          <ac:picMkLst>
            <pc:docMk/>
            <pc:sldMk cId="1023580939" sldId="279"/>
            <ac:picMk id="6" creationId="{528603FE-9E03-4EDD-85BC-8BFD460710BE}"/>
          </ac:picMkLst>
        </pc:picChg>
        <pc:picChg chg="add mod modCrop">
          <ac:chgData name="Leonardo Azevedo Peixoto" userId="24deda00-4310-4651-97b8-e7c0af2f98b0" providerId="ADAL" clId="{B9886008-5FB0-4664-A0BE-CDD285E156FB}" dt="2021-06-23T11:02:13.863" v="257" actId="1076"/>
          <ac:picMkLst>
            <pc:docMk/>
            <pc:sldMk cId="1023580939" sldId="279"/>
            <ac:picMk id="7" creationId="{EE52BB4D-0303-4434-A827-43BFBFCE76EA}"/>
          </ac:picMkLst>
        </pc:picChg>
      </pc:sldChg>
      <pc:sldChg chg="addSp delSp modSp add mod">
        <pc:chgData name="Leonardo Azevedo Peixoto" userId="24deda00-4310-4651-97b8-e7c0af2f98b0" providerId="ADAL" clId="{B9886008-5FB0-4664-A0BE-CDD285E156FB}" dt="2021-06-23T11:03:39.372" v="303" actId="1076"/>
        <pc:sldMkLst>
          <pc:docMk/>
          <pc:sldMk cId="384832256" sldId="280"/>
        </pc:sldMkLst>
        <pc:spChg chg="mod">
          <ac:chgData name="Leonardo Azevedo Peixoto" userId="24deda00-4310-4651-97b8-e7c0af2f98b0" providerId="ADAL" clId="{B9886008-5FB0-4664-A0BE-CDD285E156FB}" dt="2021-06-23T11:02:44.816" v="295" actId="313"/>
          <ac:spMkLst>
            <pc:docMk/>
            <pc:sldMk cId="384832256" sldId="280"/>
            <ac:spMk id="3" creationId="{00000000-0000-0000-0000-000000000000}"/>
          </ac:spMkLst>
        </pc:spChg>
        <pc:picChg chg="add mod modCrop">
          <ac:chgData name="Leonardo Azevedo Peixoto" userId="24deda00-4310-4651-97b8-e7c0af2f98b0" providerId="ADAL" clId="{B9886008-5FB0-4664-A0BE-CDD285E156FB}" dt="2021-06-23T11:03:39.372" v="303" actId="1076"/>
          <ac:picMkLst>
            <pc:docMk/>
            <pc:sldMk cId="384832256" sldId="280"/>
            <ac:picMk id="6" creationId="{6CF1E274-182F-4F49-855D-0AF7B9B09602}"/>
          </ac:picMkLst>
        </pc:picChg>
        <pc:picChg chg="del">
          <ac:chgData name="Leonardo Azevedo Peixoto" userId="24deda00-4310-4651-97b8-e7c0af2f98b0" providerId="ADAL" clId="{B9886008-5FB0-4664-A0BE-CDD285E156FB}" dt="2021-06-23T11:02:42.722" v="294" actId="478"/>
          <ac:picMkLst>
            <pc:docMk/>
            <pc:sldMk cId="384832256" sldId="280"/>
            <ac:picMk id="7" creationId="{EE52BB4D-0303-4434-A827-43BFBFCE76EA}"/>
          </ac:picMkLst>
        </pc:picChg>
      </pc:sldChg>
      <pc:sldChg chg="addSp delSp modSp add mod">
        <pc:chgData name="Leonardo Azevedo Peixoto" userId="24deda00-4310-4651-97b8-e7c0af2f98b0" providerId="ADAL" clId="{B9886008-5FB0-4664-A0BE-CDD285E156FB}" dt="2021-06-23T11:05:53.402" v="336" actId="14100"/>
        <pc:sldMkLst>
          <pc:docMk/>
          <pc:sldMk cId="232917287" sldId="281"/>
        </pc:sldMkLst>
        <pc:spChg chg="mod">
          <ac:chgData name="Leonardo Azevedo Peixoto" userId="24deda00-4310-4651-97b8-e7c0af2f98b0" providerId="ADAL" clId="{B9886008-5FB0-4664-A0BE-CDD285E156FB}" dt="2021-06-23T11:03:55.336" v="328" actId="20577"/>
          <ac:spMkLst>
            <pc:docMk/>
            <pc:sldMk cId="232917287" sldId="281"/>
            <ac:spMk id="3" creationId="{00000000-0000-0000-0000-000000000000}"/>
          </ac:spMkLst>
        </pc:spChg>
        <pc:picChg chg="del">
          <ac:chgData name="Leonardo Azevedo Peixoto" userId="24deda00-4310-4651-97b8-e7c0af2f98b0" providerId="ADAL" clId="{B9886008-5FB0-4664-A0BE-CDD285E156FB}" dt="2021-06-23T11:03:57.636" v="329" actId="478"/>
          <ac:picMkLst>
            <pc:docMk/>
            <pc:sldMk cId="232917287" sldId="281"/>
            <ac:picMk id="6" creationId="{6CF1E274-182F-4F49-855D-0AF7B9B09602}"/>
          </ac:picMkLst>
        </pc:picChg>
        <pc:picChg chg="add mod modCrop">
          <ac:chgData name="Leonardo Azevedo Peixoto" userId="24deda00-4310-4651-97b8-e7c0af2f98b0" providerId="ADAL" clId="{B9886008-5FB0-4664-A0BE-CDD285E156FB}" dt="2021-06-23T11:05:53.402" v="336" actId="14100"/>
          <ac:picMkLst>
            <pc:docMk/>
            <pc:sldMk cId="232917287" sldId="281"/>
            <ac:picMk id="7" creationId="{D9C7DC6D-AF9F-476A-B1DB-EA2CE35488AD}"/>
          </ac:picMkLst>
        </pc:picChg>
      </pc:sldChg>
      <pc:sldChg chg="addSp delSp modSp add mod">
        <pc:chgData name="Leonardo Azevedo Peixoto" userId="24deda00-4310-4651-97b8-e7c0af2f98b0" providerId="ADAL" clId="{B9886008-5FB0-4664-A0BE-CDD285E156FB}" dt="2021-06-23T14:59:39.889" v="369" actId="14100"/>
        <pc:sldMkLst>
          <pc:docMk/>
          <pc:sldMk cId="1285745696" sldId="282"/>
        </pc:sldMkLst>
        <pc:spChg chg="mod">
          <ac:chgData name="Leonardo Azevedo Peixoto" userId="24deda00-4310-4651-97b8-e7c0af2f98b0" providerId="ADAL" clId="{B9886008-5FB0-4664-A0BE-CDD285E156FB}" dt="2021-06-23T14:57:22.663" v="361" actId="20577"/>
          <ac:spMkLst>
            <pc:docMk/>
            <pc:sldMk cId="1285745696" sldId="282"/>
            <ac:spMk id="3" creationId="{00000000-0000-0000-0000-000000000000}"/>
          </ac:spMkLst>
        </pc:spChg>
        <pc:picChg chg="add mod modCrop">
          <ac:chgData name="Leonardo Azevedo Peixoto" userId="24deda00-4310-4651-97b8-e7c0af2f98b0" providerId="ADAL" clId="{B9886008-5FB0-4664-A0BE-CDD285E156FB}" dt="2021-06-23T14:59:39.889" v="369" actId="14100"/>
          <ac:picMkLst>
            <pc:docMk/>
            <pc:sldMk cId="1285745696" sldId="282"/>
            <ac:picMk id="6" creationId="{4938A375-CD3D-48FF-BC16-A09E5E222A07}"/>
          </ac:picMkLst>
        </pc:picChg>
        <pc:picChg chg="del">
          <ac:chgData name="Leonardo Azevedo Peixoto" userId="24deda00-4310-4651-97b8-e7c0af2f98b0" providerId="ADAL" clId="{B9886008-5FB0-4664-A0BE-CDD285E156FB}" dt="2021-06-23T14:57:25.040" v="362" actId="478"/>
          <ac:picMkLst>
            <pc:docMk/>
            <pc:sldMk cId="1285745696" sldId="282"/>
            <ac:picMk id="7" creationId="{D9C7DC6D-AF9F-476A-B1DB-EA2CE35488AD}"/>
          </ac:picMkLst>
        </pc:picChg>
      </pc:sldChg>
      <pc:sldChg chg="addSp delSp modSp add mod">
        <pc:chgData name="Leonardo Azevedo Peixoto" userId="24deda00-4310-4651-97b8-e7c0af2f98b0" providerId="ADAL" clId="{B9886008-5FB0-4664-A0BE-CDD285E156FB}" dt="2021-06-23T15:01:16.434" v="405" actId="1076"/>
        <pc:sldMkLst>
          <pc:docMk/>
          <pc:sldMk cId="293570197" sldId="283"/>
        </pc:sldMkLst>
        <pc:spChg chg="mod">
          <ac:chgData name="Leonardo Azevedo Peixoto" userId="24deda00-4310-4651-97b8-e7c0af2f98b0" providerId="ADAL" clId="{B9886008-5FB0-4664-A0BE-CDD285E156FB}" dt="2021-06-23T15:00:47.532" v="396" actId="20577"/>
          <ac:spMkLst>
            <pc:docMk/>
            <pc:sldMk cId="293570197" sldId="283"/>
            <ac:spMk id="3" creationId="{00000000-0000-0000-0000-000000000000}"/>
          </ac:spMkLst>
        </pc:spChg>
        <pc:picChg chg="del">
          <ac:chgData name="Leonardo Azevedo Peixoto" userId="24deda00-4310-4651-97b8-e7c0af2f98b0" providerId="ADAL" clId="{B9886008-5FB0-4664-A0BE-CDD285E156FB}" dt="2021-06-23T15:00:49.891" v="397" actId="478"/>
          <ac:picMkLst>
            <pc:docMk/>
            <pc:sldMk cId="293570197" sldId="283"/>
            <ac:picMk id="6" creationId="{4938A375-CD3D-48FF-BC16-A09E5E222A07}"/>
          </ac:picMkLst>
        </pc:picChg>
        <pc:picChg chg="add mod modCrop">
          <ac:chgData name="Leonardo Azevedo Peixoto" userId="24deda00-4310-4651-97b8-e7c0af2f98b0" providerId="ADAL" clId="{B9886008-5FB0-4664-A0BE-CDD285E156FB}" dt="2021-06-23T15:01:16.434" v="405" actId="1076"/>
          <ac:picMkLst>
            <pc:docMk/>
            <pc:sldMk cId="293570197" sldId="283"/>
            <ac:picMk id="7" creationId="{E9766467-C826-4FB1-A5BA-C19B775485BF}"/>
          </ac:picMkLst>
        </pc:picChg>
      </pc:sldChg>
      <pc:sldChg chg="addSp delSp modSp add mod">
        <pc:chgData name="Leonardo Azevedo Peixoto" userId="24deda00-4310-4651-97b8-e7c0af2f98b0" providerId="ADAL" clId="{B9886008-5FB0-4664-A0BE-CDD285E156FB}" dt="2021-06-23T15:03:09.401" v="449" actId="1076"/>
        <pc:sldMkLst>
          <pc:docMk/>
          <pc:sldMk cId="1928359273" sldId="284"/>
        </pc:sldMkLst>
        <pc:spChg chg="mod">
          <ac:chgData name="Leonardo Azevedo Peixoto" userId="24deda00-4310-4651-97b8-e7c0af2f98b0" providerId="ADAL" clId="{B9886008-5FB0-4664-A0BE-CDD285E156FB}" dt="2021-06-23T15:02:35.809" v="439" actId="20577"/>
          <ac:spMkLst>
            <pc:docMk/>
            <pc:sldMk cId="1928359273" sldId="284"/>
            <ac:spMk id="3" creationId="{00000000-0000-0000-0000-000000000000}"/>
          </ac:spMkLst>
        </pc:spChg>
        <pc:picChg chg="add mod modCrop">
          <ac:chgData name="Leonardo Azevedo Peixoto" userId="24deda00-4310-4651-97b8-e7c0af2f98b0" providerId="ADAL" clId="{B9886008-5FB0-4664-A0BE-CDD285E156FB}" dt="2021-06-23T15:03:09.401" v="449" actId="1076"/>
          <ac:picMkLst>
            <pc:docMk/>
            <pc:sldMk cId="1928359273" sldId="284"/>
            <ac:picMk id="6" creationId="{B42A2949-525A-419B-959C-3E5376507838}"/>
          </ac:picMkLst>
        </pc:picChg>
        <pc:picChg chg="del">
          <ac:chgData name="Leonardo Azevedo Peixoto" userId="24deda00-4310-4651-97b8-e7c0af2f98b0" providerId="ADAL" clId="{B9886008-5FB0-4664-A0BE-CDD285E156FB}" dt="2021-06-23T15:02:39.379" v="440" actId="478"/>
          <ac:picMkLst>
            <pc:docMk/>
            <pc:sldMk cId="1928359273" sldId="284"/>
            <ac:picMk id="7" creationId="{E9766467-C826-4FB1-A5BA-C19B775485BF}"/>
          </ac:picMkLst>
        </pc:picChg>
      </pc:sldChg>
    </pc:docChg>
  </pc:docChgLst>
  <pc:docChgLst>
    <pc:chgData name="Leonardo" userId="24deda00-4310-4651-97b8-e7c0af2f98b0" providerId="ADAL" clId="{B9886008-5FB0-4664-A0BE-CDD285E156FB}"/>
    <pc:docChg chg="custSel addSld modSld">
      <pc:chgData name="Leonardo" userId="24deda00-4310-4651-97b8-e7c0af2f98b0" providerId="ADAL" clId="{B9886008-5FB0-4664-A0BE-CDD285E156FB}" dt="2021-06-24T13:19:14.157" v="1734" actId="1076"/>
      <pc:docMkLst>
        <pc:docMk/>
      </pc:docMkLst>
      <pc:sldChg chg="addSp modSp mod">
        <pc:chgData name="Leonardo" userId="24deda00-4310-4651-97b8-e7c0af2f98b0" providerId="ADAL" clId="{B9886008-5FB0-4664-A0BE-CDD285E156FB}" dt="2021-06-21T13:12:07.226" v="103" actId="1076"/>
        <pc:sldMkLst>
          <pc:docMk/>
          <pc:sldMk cId="128799211" sldId="257"/>
        </pc:sldMkLst>
        <pc:spChg chg="mod">
          <ac:chgData name="Leonardo" userId="24deda00-4310-4651-97b8-e7c0af2f98b0" providerId="ADAL" clId="{B9886008-5FB0-4664-A0BE-CDD285E156FB}" dt="2021-06-21T13:09:53.092" v="31" actId="20577"/>
          <ac:spMkLst>
            <pc:docMk/>
            <pc:sldMk cId="128799211" sldId="257"/>
            <ac:spMk id="2" creationId="{00000000-0000-0000-0000-000000000000}"/>
          </ac:spMkLst>
        </pc:spChg>
        <pc:spChg chg="mod">
          <ac:chgData name="Leonardo" userId="24deda00-4310-4651-97b8-e7c0af2f98b0" providerId="ADAL" clId="{B9886008-5FB0-4664-A0BE-CDD285E156FB}" dt="2021-06-21T13:11:05.261" v="95" actId="12"/>
          <ac:spMkLst>
            <pc:docMk/>
            <pc:sldMk cId="128799211" sldId="257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1T13:12:07.226" v="103" actId="1076"/>
          <ac:picMkLst>
            <pc:docMk/>
            <pc:sldMk cId="128799211" sldId="257"/>
            <ac:picMk id="6" creationId="{7300D0F8-DBCE-46DE-8DEE-6698FC2DC238}"/>
          </ac:picMkLst>
        </pc:picChg>
      </pc:sldChg>
      <pc:sldChg chg="addSp delSp modSp add mod">
        <pc:chgData name="Leonardo" userId="24deda00-4310-4651-97b8-e7c0af2f98b0" providerId="ADAL" clId="{B9886008-5FB0-4664-A0BE-CDD285E156FB}" dt="2021-06-21T13:13:40.323" v="141" actId="14100"/>
        <pc:sldMkLst>
          <pc:docMk/>
          <pc:sldMk cId="1556874793" sldId="258"/>
        </pc:sldMkLst>
        <pc:spChg chg="mod">
          <ac:chgData name="Leonardo" userId="24deda00-4310-4651-97b8-e7c0af2f98b0" providerId="ADAL" clId="{B9886008-5FB0-4664-A0BE-CDD285E156FB}" dt="2021-06-21T13:13:03.875" v="133" actId="20577"/>
          <ac:spMkLst>
            <pc:docMk/>
            <pc:sldMk cId="1556874793" sldId="258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1T13:13:06.839" v="134" actId="478"/>
          <ac:picMkLst>
            <pc:docMk/>
            <pc:sldMk cId="1556874793" sldId="258"/>
            <ac:picMk id="6" creationId="{7300D0F8-DBCE-46DE-8DEE-6698FC2DC238}"/>
          </ac:picMkLst>
        </pc:picChg>
        <pc:picChg chg="add mod modCrop">
          <ac:chgData name="Leonardo" userId="24deda00-4310-4651-97b8-e7c0af2f98b0" providerId="ADAL" clId="{B9886008-5FB0-4664-A0BE-CDD285E156FB}" dt="2021-06-21T13:13:40.323" v="141" actId="14100"/>
          <ac:picMkLst>
            <pc:docMk/>
            <pc:sldMk cId="1556874793" sldId="258"/>
            <ac:picMk id="7" creationId="{1E8467CB-2286-4C2D-B383-03B45AC6DD1E}"/>
          </ac:picMkLst>
        </pc:picChg>
      </pc:sldChg>
      <pc:sldChg chg="addSp delSp modSp add mod">
        <pc:chgData name="Leonardo" userId="24deda00-4310-4651-97b8-e7c0af2f98b0" providerId="ADAL" clId="{B9886008-5FB0-4664-A0BE-CDD285E156FB}" dt="2021-06-21T13:17:10.627" v="194"/>
        <pc:sldMkLst>
          <pc:docMk/>
          <pc:sldMk cId="4020639052" sldId="259"/>
        </pc:sldMkLst>
        <pc:spChg chg="mod">
          <ac:chgData name="Leonardo" userId="24deda00-4310-4651-97b8-e7c0af2f98b0" providerId="ADAL" clId="{B9886008-5FB0-4664-A0BE-CDD285E156FB}" dt="2021-06-21T13:14:51.075" v="176" actId="20577"/>
          <ac:spMkLst>
            <pc:docMk/>
            <pc:sldMk cId="4020639052" sldId="259"/>
            <ac:spMk id="3" creationId="{00000000-0000-0000-0000-000000000000}"/>
          </ac:spMkLst>
        </pc:spChg>
        <pc:picChg chg="add del mod modCrop">
          <ac:chgData name="Leonardo" userId="24deda00-4310-4651-97b8-e7c0af2f98b0" providerId="ADAL" clId="{B9886008-5FB0-4664-A0BE-CDD285E156FB}" dt="2021-06-21T13:16:12.962" v="185" actId="478"/>
          <ac:picMkLst>
            <pc:docMk/>
            <pc:sldMk cId="4020639052" sldId="259"/>
            <ac:picMk id="6" creationId="{750D6CEF-C8E6-4BDE-A344-E6E99C6E83EB}"/>
          </ac:picMkLst>
        </pc:picChg>
        <pc:picChg chg="del">
          <ac:chgData name="Leonardo" userId="24deda00-4310-4651-97b8-e7c0af2f98b0" providerId="ADAL" clId="{B9886008-5FB0-4664-A0BE-CDD285E156FB}" dt="2021-06-21T13:14:52.794" v="177" actId="478"/>
          <ac:picMkLst>
            <pc:docMk/>
            <pc:sldMk cId="4020639052" sldId="259"/>
            <ac:picMk id="7" creationId="{1E8467CB-2286-4C2D-B383-03B45AC6DD1E}"/>
          </ac:picMkLst>
        </pc:picChg>
        <pc:picChg chg="add mod modCrop">
          <ac:chgData name="Leonardo" userId="24deda00-4310-4651-97b8-e7c0af2f98b0" providerId="ADAL" clId="{B9886008-5FB0-4664-A0BE-CDD285E156FB}" dt="2021-06-21T13:16:35.726" v="192" actId="14100"/>
          <ac:picMkLst>
            <pc:docMk/>
            <pc:sldMk cId="4020639052" sldId="259"/>
            <ac:picMk id="9" creationId="{5FF7C183-080B-49D7-BA8E-25B1B7E08104}"/>
          </ac:picMkLst>
        </pc:picChg>
        <pc:picChg chg="add del mod">
          <ac:chgData name="Leonardo" userId="24deda00-4310-4651-97b8-e7c0af2f98b0" providerId="ADAL" clId="{B9886008-5FB0-4664-A0BE-CDD285E156FB}" dt="2021-06-21T13:17:10.627" v="194"/>
          <ac:picMkLst>
            <pc:docMk/>
            <pc:sldMk cId="4020639052" sldId="259"/>
            <ac:picMk id="10" creationId="{08A319FD-2E35-4DD0-BE8F-C380DCFDB212}"/>
          </ac:picMkLst>
        </pc:picChg>
      </pc:sldChg>
      <pc:sldChg chg="addSp delSp modSp add mod">
        <pc:chgData name="Leonardo" userId="24deda00-4310-4651-97b8-e7c0af2f98b0" providerId="ADAL" clId="{B9886008-5FB0-4664-A0BE-CDD285E156FB}" dt="2021-06-21T13:18:24.818" v="245" actId="14100"/>
        <pc:sldMkLst>
          <pc:docMk/>
          <pc:sldMk cId="1605057128" sldId="260"/>
        </pc:sldMkLst>
        <pc:spChg chg="mod">
          <ac:chgData name="Leonardo" userId="24deda00-4310-4651-97b8-e7c0af2f98b0" providerId="ADAL" clId="{B9886008-5FB0-4664-A0BE-CDD285E156FB}" dt="2021-06-21T13:17:29.748" v="238" actId="20577"/>
          <ac:spMkLst>
            <pc:docMk/>
            <pc:sldMk cId="1605057128" sldId="260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1T13:18:24.818" v="245" actId="14100"/>
          <ac:picMkLst>
            <pc:docMk/>
            <pc:sldMk cId="1605057128" sldId="260"/>
            <ac:picMk id="6" creationId="{AC183EB9-68CF-44D8-83A4-D51C11CCC5E6}"/>
          </ac:picMkLst>
        </pc:picChg>
        <pc:picChg chg="del">
          <ac:chgData name="Leonardo" userId="24deda00-4310-4651-97b8-e7c0af2f98b0" providerId="ADAL" clId="{B9886008-5FB0-4664-A0BE-CDD285E156FB}" dt="2021-06-21T13:17:17.443" v="196" actId="478"/>
          <ac:picMkLst>
            <pc:docMk/>
            <pc:sldMk cId="1605057128" sldId="260"/>
            <ac:picMk id="9" creationId="{5FF7C183-080B-49D7-BA8E-25B1B7E08104}"/>
          </ac:picMkLst>
        </pc:picChg>
      </pc:sldChg>
      <pc:sldChg chg="addSp delSp modSp add mod">
        <pc:chgData name="Leonardo" userId="24deda00-4310-4651-97b8-e7c0af2f98b0" providerId="ADAL" clId="{B9886008-5FB0-4664-A0BE-CDD285E156FB}" dt="2021-06-21T16:31:53.502" v="387" actId="14100"/>
        <pc:sldMkLst>
          <pc:docMk/>
          <pc:sldMk cId="520335756" sldId="261"/>
        </pc:sldMkLst>
        <pc:spChg chg="mod">
          <ac:chgData name="Leonardo" userId="24deda00-4310-4651-97b8-e7c0af2f98b0" providerId="ADAL" clId="{B9886008-5FB0-4664-A0BE-CDD285E156FB}" dt="2021-06-21T16:30:50.278" v="380" actId="20577"/>
          <ac:spMkLst>
            <pc:docMk/>
            <pc:sldMk cId="520335756" sldId="261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1T16:30:24.821" v="291" actId="478"/>
          <ac:picMkLst>
            <pc:docMk/>
            <pc:sldMk cId="520335756" sldId="261"/>
            <ac:picMk id="6" creationId="{AC183EB9-68CF-44D8-83A4-D51C11CCC5E6}"/>
          </ac:picMkLst>
        </pc:picChg>
        <pc:picChg chg="add mod modCrop">
          <ac:chgData name="Leonardo" userId="24deda00-4310-4651-97b8-e7c0af2f98b0" providerId="ADAL" clId="{B9886008-5FB0-4664-A0BE-CDD285E156FB}" dt="2021-06-21T16:31:53.502" v="387" actId="14100"/>
          <ac:picMkLst>
            <pc:docMk/>
            <pc:sldMk cId="520335756" sldId="261"/>
            <ac:picMk id="7" creationId="{81A743CA-9AA6-4C11-8BE3-49DB02A85C3A}"/>
          </ac:picMkLst>
        </pc:picChg>
      </pc:sldChg>
      <pc:sldChg chg="addSp delSp modSp add mod">
        <pc:chgData name="Leonardo" userId="24deda00-4310-4651-97b8-e7c0af2f98b0" providerId="ADAL" clId="{B9886008-5FB0-4664-A0BE-CDD285E156FB}" dt="2021-06-21T16:34:40.574" v="443" actId="14100"/>
        <pc:sldMkLst>
          <pc:docMk/>
          <pc:sldMk cId="421769905" sldId="262"/>
        </pc:sldMkLst>
        <pc:spChg chg="mod">
          <ac:chgData name="Leonardo" userId="24deda00-4310-4651-97b8-e7c0af2f98b0" providerId="ADAL" clId="{B9886008-5FB0-4664-A0BE-CDD285E156FB}" dt="2021-06-21T16:33:50.560" v="435" actId="20577"/>
          <ac:spMkLst>
            <pc:docMk/>
            <pc:sldMk cId="421769905" sldId="262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1T16:34:40.574" v="443" actId="14100"/>
          <ac:picMkLst>
            <pc:docMk/>
            <pc:sldMk cId="421769905" sldId="262"/>
            <ac:picMk id="6" creationId="{5ADDCBD8-88E0-42F6-BEDE-F09631D15879}"/>
          </ac:picMkLst>
        </pc:picChg>
        <pc:picChg chg="del">
          <ac:chgData name="Leonardo" userId="24deda00-4310-4651-97b8-e7c0af2f98b0" providerId="ADAL" clId="{B9886008-5FB0-4664-A0BE-CDD285E156FB}" dt="2021-06-21T16:33:52.264" v="436" actId="478"/>
          <ac:picMkLst>
            <pc:docMk/>
            <pc:sldMk cId="421769905" sldId="262"/>
            <ac:picMk id="7" creationId="{81A743CA-9AA6-4C11-8BE3-49DB02A85C3A}"/>
          </ac:picMkLst>
        </pc:picChg>
      </pc:sldChg>
      <pc:sldChg chg="addSp delSp modSp add mod">
        <pc:chgData name="Leonardo" userId="24deda00-4310-4651-97b8-e7c0af2f98b0" providerId="ADAL" clId="{B9886008-5FB0-4664-A0BE-CDD285E156FB}" dt="2021-06-21T16:36:44.062" v="566" actId="14100"/>
        <pc:sldMkLst>
          <pc:docMk/>
          <pc:sldMk cId="3162644670" sldId="263"/>
        </pc:sldMkLst>
        <pc:spChg chg="mod">
          <ac:chgData name="Leonardo" userId="24deda00-4310-4651-97b8-e7c0af2f98b0" providerId="ADAL" clId="{B9886008-5FB0-4664-A0BE-CDD285E156FB}" dt="2021-06-21T16:36:12.472" v="559" actId="20577"/>
          <ac:spMkLst>
            <pc:docMk/>
            <pc:sldMk cId="3162644670" sldId="263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1T16:36:08.287" v="556" actId="478"/>
          <ac:picMkLst>
            <pc:docMk/>
            <pc:sldMk cId="3162644670" sldId="263"/>
            <ac:picMk id="6" creationId="{5ADDCBD8-88E0-42F6-BEDE-F09631D15879}"/>
          </ac:picMkLst>
        </pc:picChg>
        <pc:picChg chg="add mod modCrop">
          <ac:chgData name="Leonardo" userId="24deda00-4310-4651-97b8-e7c0af2f98b0" providerId="ADAL" clId="{B9886008-5FB0-4664-A0BE-CDD285E156FB}" dt="2021-06-21T16:36:44.062" v="566" actId="14100"/>
          <ac:picMkLst>
            <pc:docMk/>
            <pc:sldMk cId="3162644670" sldId="263"/>
            <ac:picMk id="7" creationId="{EF9D8215-F0F3-484B-A492-C9D529A78C41}"/>
          </ac:picMkLst>
        </pc:picChg>
      </pc:sldChg>
      <pc:sldChg chg="addSp delSp modSp add mod">
        <pc:chgData name="Leonardo" userId="24deda00-4310-4651-97b8-e7c0af2f98b0" providerId="ADAL" clId="{B9886008-5FB0-4664-A0BE-CDD285E156FB}" dt="2021-06-22T10:50:47.567" v="668" actId="1076"/>
        <pc:sldMkLst>
          <pc:docMk/>
          <pc:sldMk cId="1177593057" sldId="264"/>
        </pc:sldMkLst>
        <pc:spChg chg="mod">
          <ac:chgData name="Leonardo" userId="24deda00-4310-4651-97b8-e7c0af2f98b0" providerId="ADAL" clId="{B9886008-5FB0-4664-A0BE-CDD285E156FB}" dt="2021-06-22T10:50:16.715" v="660" actId="20577"/>
          <ac:spMkLst>
            <pc:docMk/>
            <pc:sldMk cId="1177593057" sldId="264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2T10:50:47.567" v="668" actId="1076"/>
          <ac:picMkLst>
            <pc:docMk/>
            <pc:sldMk cId="1177593057" sldId="264"/>
            <ac:picMk id="6" creationId="{D2651F36-1E62-4CA3-BC91-1CB39740E96F}"/>
          </ac:picMkLst>
        </pc:picChg>
        <pc:picChg chg="del">
          <ac:chgData name="Leonardo" userId="24deda00-4310-4651-97b8-e7c0af2f98b0" providerId="ADAL" clId="{B9886008-5FB0-4664-A0BE-CDD285E156FB}" dt="2021-06-22T10:49:51.239" v="568" actId="478"/>
          <ac:picMkLst>
            <pc:docMk/>
            <pc:sldMk cId="1177593057" sldId="264"/>
            <ac:picMk id="7" creationId="{EF9D8215-F0F3-484B-A492-C9D529A78C41}"/>
          </ac:picMkLst>
        </pc:picChg>
      </pc:sldChg>
      <pc:sldChg chg="addSp delSp modSp add mod">
        <pc:chgData name="Leonardo" userId="24deda00-4310-4651-97b8-e7c0af2f98b0" providerId="ADAL" clId="{B9886008-5FB0-4664-A0BE-CDD285E156FB}" dt="2021-06-22T10:54:12.896" v="692" actId="14100"/>
        <pc:sldMkLst>
          <pc:docMk/>
          <pc:sldMk cId="1266238585" sldId="265"/>
        </pc:sldMkLst>
        <pc:spChg chg="mod">
          <ac:chgData name="Leonardo" userId="24deda00-4310-4651-97b8-e7c0af2f98b0" providerId="ADAL" clId="{B9886008-5FB0-4664-A0BE-CDD285E156FB}" dt="2021-06-22T10:53:00.233" v="683" actId="5793"/>
          <ac:spMkLst>
            <pc:docMk/>
            <pc:sldMk cId="1266238585" sldId="265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2T10:53:02.385" v="684" actId="478"/>
          <ac:picMkLst>
            <pc:docMk/>
            <pc:sldMk cId="1266238585" sldId="265"/>
            <ac:picMk id="6" creationId="{D2651F36-1E62-4CA3-BC91-1CB39740E96F}"/>
          </ac:picMkLst>
        </pc:picChg>
        <pc:picChg chg="add mod modCrop">
          <ac:chgData name="Leonardo" userId="24deda00-4310-4651-97b8-e7c0af2f98b0" providerId="ADAL" clId="{B9886008-5FB0-4664-A0BE-CDD285E156FB}" dt="2021-06-22T10:54:12.896" v="692" actId="14100"/>
          <ac:picMkLst>
            <pc:docMk/>
            <pc:sldMk cId="1266238585" sldId="265"/>
            <ac:picMk id="7" creationId="{2C7BBC0A-67E1-482A-8C7F-693F5E150CA3}"/>
          </ac:picMkLst>
        </pc:picChg>
      </pc:sldChg>
      <pc:sldChg chg="addSp delSp modSp add mod">
        <pc:chgData name="Leonardo" userId="24deda00-4310-4651-97b8-e7c0af2f98b0" providerId="ADAL" clId="{B9886008-5FB0-4664-A0BE-CDD285E156FB}" dt="2021-06-22T10:55:34.113" v="701" actId="14100"/>
        <pc:sldMkLst>
          <pc:docMk/>
          <pc:sldMk cId="1168634810" sldId="266"/>
        </pc:sldMkLst>
        <pc:picChg chg="add mod modCrop">
          <ac:chgData name="Leonardo" userId="24deda00-4310-4651-97b8-e7c0af2f98b0" providerId="ADAL" clId="{B9886008-5FB0-4664-A0BE-CDD285E156FB}" dt="2021-06-22T10:55:34.113" v="701" actId="14100"/>
          <ac:picMkLst>
            <pc:docMk/>
            <pc:sldMk cId="1168634810" sldId="266"/>
            <ac:picMk id="6" creationId="{A0DE3E44-7FA9-4464-9DE7-C4ED1927518B}"/>
          </ac:picMkLst>
        </pc:picChg>
        <pc:picChg chg="del">
          <ac:chgData name="Leonardo" userId="24deda00-4310-4651-97b8-e7c0af2f98b0" providerId="ADAL" clId="{B9886008-5FB0-4664-A0BE-CDD285E156FB}" dt="2021-06-22T10:55:08.739" v="694" actId="478"/>
          <ac:picMkLst>
            <pc:docMk/>
            <pc:sldMk cId="1168634810" sldId="266"/>
            <ac:picMk id="7" creationId="{2C7BBC0A-67E1-482A-8C7F-693F5E150CA3}"/>
          </ac:picMkLst>
        </pc:picChg>
      </pc:sldChg>
      <pc:sldChg chg="addSp delSp modSp add mod">
        <pc:chgData name="Leonardo" userId="24deda00-4310-4651-97b8-e7c0af2f98b0" providerId="ADAL" clId="{B9886008-5FB0-4664-A0BE-CDD285E156FB}" dt="2021-06-22T11:31:52.860" v="764" actId="1076"/>
        <pc:sldMkLst>
          <pc:docMk/>
          <pc:sldMk cId="1845070488" sldId="267"/>
        </pc:sldMkLst>
        <pc:spChg chg="mod">
          <ac:chgData name="Leonardo" userId="24deda00-4310-4651-97b8-e7c0af2f98b0" providerId="ADAL" clId="{B9886008-5FB0-4664-A0BE-CDD285E156FB}" dt="2021-06-22T11:31:01.409" v="722" actId="20577"/>
          <ac:spMkLst>
            <pc:docMk/>
            <pc:sldMk cId="1845070488" sldId="267"/>
            <ac:spMk id="2" creationId="{00000000-0000-0000-0000-000000000000}"/>
          </ac:spMkLst>
        </pc:spChg>
        <pc:spChg chg="mod">
          <ac:chgData name="Leonardo" userId="24deda00-4310-4651-97b8-e7c0af2f98b0" providerId="ADAL" clId="{B9886008-5FB0-4664-A0BE-CDD285E156FB}" dt="2021-06-22T11:31:24.853" v="756" actId="20577"/>
          <ac:spMkLst>
            <pc:docMk/>
            <pc:sldMk cId="1845070488" sldId="267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2T11:31:04.307" v="723" actId="478"/>
          <ac:picMkLst>
            <pc:docMk/>
            <pc:sldMk cId="1845070488" sldId="267"/>
            <ac:picMk id="6" creationId="{A0DE3E44-7FA9-4464-9DE7-C4ED1927518B}"/>
          </ac:picMkLst>
        </pc:picChg>
        <pc:picChg chg="add mod modCrop">
          <ac:chgData name="Leonardo" userId="24deda00-4310-4651-97b8-e7c0af2f98b0" providerId="ADAL" clId="{B9886008-5FB0-4664-A0BE-CDD285E156FB}" dt="2021-06-22T11:31:52.860" v="764" actId="1076"/>
          <ac:picMkLst>
            <pc:docMk/>
            <pc:sldMk cId="1845070488" sldId="267"/>
            <ac:picMk id="7" creationId="{7912D083-75F3-4DEE-94DF-C4AD79513077}"/>
          </ac:picMkLst>
        </pc:picChg>
      </pc:sldChg>
      <pc:sldChg chg="addSp delSp modSp add mod">
        <pc:chgData name="Leonardo" userId="24deda00-4310-4651-97b8-e7c0af2f98b0" providerId="ADAL" clId="{B9886008-5FB0-4664-A0BE-CDD285E156FB}" dt="2021-06-22T11:34:05.459" v="820" actId="1076"/>
        <pc:sldMkLst>
          <pc:docMk/>
          <pc:sldMk cId="4237656238" sldId="268"/>
        </pc:sldMkLst>
        <pc:spChg chg="mod">
          <ac:chgData name="Leonardo" userId="24deda00-4310-4651-97b8-e7c0af2f98b0" providerId="ADAL" clId="{B9886008-5FB0-4664-A0BE-CDD285E156FB}" dt="2021-06-22T11:32:30.230" v="811" actId="20577"/>
          <ac:spMkLst>
            <pc:docMk/>
            <pc:sldMk cId="4237656238" sldId="268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2T11:34:05.459" v="820" actId="1076"/>
          <ac:picMkLst>
            <pc:docMk/>
            <pc:sldMk cId="4237656238" sldId="268"/>
            <ac:picMk id="6" creationId="{12EDBB10-D5FB-444D-B92F-1F2D4D84487C}"/>
          </ac:picMkLst>
        </pc:picChg>
        <pc:picChg chg="del">
          <ac:chgData name="Leonardo" userId="24deda00-4310-4651-97b8-e7c0af2f98b0" providerId="ADAL" clId="{B9886008-5FB0-4664-A0BE-CDD285E156FB}" dt="2021-06-22T11:32:32.709" v="812" actId="478"/>
          <ac:picMkLst>
            <pc:docMk/>
            <pc:sldMk cId="4237656238" sldId="268"/>
            <ac:picMk id="7" creationId="{7912D083-75F3-4DEE-94DF-C4AD79513077}"/>
          </ac:picMkLst>
        </pc:picChg>
      </pc:sldChg>
      <pc:sldChg chg="addSp delSp modSp add mod">
        <pc:chgData name="Leonardo" userId="24deda00-4310-4651-97b8-e7c0af2f98b0" providerId="ADAL" clId="{B9886008-5FB0-4664-A0BE-CDD285E156FB}" dt="2021-06-22T11:35:09.676" v="839" actId="14100"/>
        <pc:sldMkLst>
          <pc:docMk/>
          <pc:sldMk cId="3828872066" sldId="269"/>
        </pc:sldMkLst>
        <pc:spChg chg="mod">
          <ac:chgData name="Leonardo" userId="24deda00-4310-4651-97b8-e7c0af2f98b0" providerId="ADAL" clId="{B9886008-5FB0-4664-A0BE-CDD285E156FB}" dt="2021-06-22T11:34:36.178" v="831" actId="20577"/>
          <ac:spMkLst>
            <pc:docMk/>
            <pc:sldMk cId="3828872066" sldId="269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2T11:34:38.293" v="832" actId="478"/>
          <ac:picMkLst>
            <pc:docMk/>
            <pc:sldMk cId="3828872066" sldId="269"/>
            <ac:picMk id="6" creationId="{12EDBB10-D5FB-444D-B92F-1F2D4D84487C}"/>
          </ac:picMkLst>
        </pc:picChg>
        <pc:picChg chg="add mod modCrop">
          <ac:chgData name="Leonardo" userId="24deda00-4310-4651-97b8-e7c0af2f98b0" providerId="ADAL" clId="{B9886008-5FB0-4664-A0BE-CDD285E156FB}" dt="2021-06-22T11:35:09.676" v="839" actId="14100"/>
          <ac:picMkLst>
            <pc:docMk/>
            <pc:sldMk cId="3828872066" sldId="269"/>
            <ac:picMk id="7" creationId="{3066322E-AA11-4CD3-BCCD-2362F6700B5F}"/>
          </ac:picMkLst>
        </pc:picChg>
      </pc:sldChg>
      <pc:sldChg chg="addSp delSp modSp add mod">
        <pc:chgData name="Leonardo" userId="24deda00-4310-4651-97b8-e7c0af2f98b0" providerId="ADAL" clId="{B9886008-5FB0-4664-A0BE-CDD285E156FB}" dt="2021-06-22T14:14:08.910" v="898" actId="313"/>
        <pc:sldMkLst>
          <pc:docMk/>
          <pc:sldMk cId="1299001743" sldId="270"/>
        </pc:sldMkLst>
        <pc:spChg chg="mod">
          <ac:chgData name="Leonardo" userId="24deda00-4310-4651-97b8-e7c0af2f98b0" providerId="ADAL" clId="{B9886008-5FB0-4664-A0BE-CDD285E156FB}" dt="2021-06-22T14:14:08.910" v="898" actId="313"/>
          <ac:spMkLst>
            <pc:docMk/>
            <pc:sldMk cId="1299001743" sldId="270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2T11:37:13.180" v="896" actId="1076"/>
          <ac:picMkLst>
            <pc:docMk/>
            <pc:sldMk cId="1299001743" sldId="270"/>
            <ac:picMk id="6" creationId="{3E5924DA-FA5E-4805-92D0-C75BB760DCD6}"/>
          </ac:picMkLst>
        </pc:picChg>
        <pc:picChg chg="del">
          <ac:chgData name="Leonardo" userId="24deda00-4310-4651-97b8-e7c0af2f98b0" providerId="ADAL" clId="{B9886008-5FB0-4664-A0BE-CDD285E156FB}" dt="2021-06-22T11:36:15.278" v="886" actId="478"/>
          <ac:picMkLst>
            <pc:docMk/>
            <pc:sldMk cId="1299001743" sldId="270"/>
            <ac:picMk id="7" creationId="{3066322E-AA11-4CD3-BCCD-2362F6700B5F}"/>
          </ac:picMkLst>
        </pc:picChg>
      </pc:sldChg>
      <pc:sldChg chg="addSp delSp modSp add mod">
        <pc:chgData name="Leonardo" userId="24deda00-4310-4651-97b8-e7c0af2f98b0" providerId="ADAL" clId="{B9886008-5FB0-4664-A0BE-CDD285E156FB}" dt="2021-06-22T14:14:55.765" v="940" actId="14100"/>
        <pc:sldMkLst>
          <pc:docMk/>
          <pc:sldMk cId="2506126853" sldId="271"/>
        </pc:sldMkLst>
        <pc:spChg chg="mod">
          <ac:chgData name="Leonardo" userId="24deda00-4310-4651-97b8-e7c0af2f98b0" providerId="ADAL" clId="{B9886008-5FB0-4664-A0BE-CDD285E156FB}" dt="2021-06-22T14:14:21.741" v="931" actId="20577"/>
          <ac:spMkLst>
            <pc:docMk/>
            <pc:sldMk cId="2506126853" sldId="271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2T14:14:25.924" v="932" actId="478"/>
          <ac:picMkLst>
            <pc:docMk/>
            <pc:sldMk cId="2506126853" sldId="271"/>
            <ac:picMk id="6" creationId="{3E5924DA-FA5E-4805-92D0-C75BB760DCD6}"/>
          </ac:picMkLst>
        </pc:picChg>
        <pc:picChg chg="add mod modCrop">
          <ac:chgData name="Leonardo" userId="24deda00-4310-4651-97b8-e7c0af2f98b0" providerId="ADAL" clId="{B9886008-5FB0-4664-A0BE-CDD285E156FB}" dt="2021-06-22T14:14:55.765" v="940" actId="14100"/>
          <ac:picMkLst>
            <pc:docMk/>
            <pc:sldMk cId="2506126853" sldId="271"/>
            <ac:picMk id="7" creationId="{D3C27027-287A-43D8-AC0F-86BE22E18C59}"/>
          </ac:picMkLst>
        </pc:picChg>
      </pc:sldChg>
      <pc:sldChg chg="addSp delSp modSp add mod">
        <pc:chgData name="Leonardo" userId="24deda00-4310-4651-97b8-e7c0af2f98b0" providerId="ADAL" clId="{B9886008-5FB0-4664-A0BE-CDD285E156FB}" dt="2021-06-22T14:17:16.500" v="982" actId="14100"/>
        <pc:sldMkLst>
          <pc:docMk/>
          <pc:sldMk cId="287907388" sldId="272"/>
        </pc:sldMkLst>
        <pc:spChg chg="mod">
          <ac:chgData name="Leonardo" userId="24deda00-4310-4651-97b8-e7c0af2f98b0" providerId="ADAL" clId="{B9886008-5FB0-4664-A0BE-CDD285E156FB}" dt="2021-06-22T14:16:42.755" v="974" actId="20577"/>
          <ac:spMkLst>
            <pc:docMk/>
            <pc:sldMk cId="287907388" sldId="272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2T14:17:16.500" v="982" actId="14100"/>
          <ac:picMkLst>
            <pc:docMk/>
            <pc:sldMk cId="287907388" sldId="272"/>
            <ac:picMk id="6" creationId="{75BFC08B-F3ED-41CB-9A63-B16899AC726D}"/>
          </ac:picMkLst>
        </pc:picChg>
        <pc:picChg chg="del">
          <ac:chgData name="Leonardo" userId="24deda00-4310-4651-97b8-e7c0af2f98b0" providerId="ADAL" clId="{B9886008-5FB0-4664-A0BE-CDD285E156FB}" dt="2021-06-22T14:16:45.436" v="975" actId="478"/>
          <ac:picMkLst>
            <pc:docMk/>
            <pc:sldMk cId="287907388" sldId="272"/>
            <ac:picMk id="7" creationId="{D3C27027-287A-43D8-AC0F-86BE22E18C59}"/>
          </ac:picMkLst>
        </pc:picChg>
      </pc:sldChg>
      <pc:sldChg chg="addSp delSp modSp add mod">
        <pc:chgData name="Leonardo" userId="24deda00-4310-4651-97b8-e7c0af2f98b0" providerId="ADAL" clId="{B9886008-5FB0-4664-A0BE-CDD285E156FB}" dt="2021-06-22T14:19:17.525" v="1013" actId="14100"/>
        <pc:sldMkLst>
          <pc:docMk/>
          <pc:sldMk cId="383376721" sldId="273"/>
        </pc:sldMkLst>
        <pc:spChg chg="mod">
          <ac:chgData name="Leonardo" userId="24deda00-4310-4651-97b8-e7c0af2f98b0" providerId="ADAL" clId="{B9886008-5FB0-4664-A0BE-CDD285E156FB}" dt="2021-06-22T14:18:10.750" v="1005" actId="5793"/>
          <ac:spMkLst>
            <pc:docMk/>
            <pc:sldMk cId="383376721" sldId="273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2T14:18:12.482" v="1006" actId="478"/>
          <ac:picMkLst>
            <pc:docMk/>
            <pc:sldMk cId="383376721" sldId="273"/>
            <ac:picMk id="6" creationId="{75BFC08B-F3ED-41CB-9A63-B16899AC726D}"/>
          </ac:picMkLst>
        </pc:picChg>
        <pc:picChg chg="add mod modCrop">
          <ac:chgData name="Leonardo" userId="24deda00-4310-4651-97b8-e7c0af2f98b0" providerId="ADAL" clId="{B9886008-5FB0-4664-A0BE-CDD285E156FB}" dt="2021-06-22T14:19:17.525" v="1013" actId="14100"/>
          <ac:picMkLst>
            <pc:docMk/>
            <pc:sldMk cId="383376721" sldId="273"/>
            <ac:picMk id="7" creationId="{D3385AE0-BB90-429D-96AF-562C512343B7}"/>
          </ac:picMkLst>
        </pc:picChg>
      </pc:sldChg>
      <pc:sldChg chg="addSp delSp modSp add mod">
        <pc:chgData name="Leonardo" userId="24deda00-4310-4651-97b8-e7c0af2f98b0" providerId="ADAL" clId="{B9886008-5FB0-4664-A0BE-CDD285E156FB}" dt="2021-06-22T14:20:47.237" v="1043" actId="1076"/>
        <pc:sldMkLst>
          <pc:docMk/>
          <pc:sldMk cId="3924841864" sldId="274"/>
        </pc:sldMkLst>
        <pc:spChg chg="mod">
          <ac:chgData name="Leonardo" userId="24deda00-4310-4651-97b8-e7c0af2f98b0" providerId="ADAL" clId="{B9886008-5FB0-4664-A0BE-CDD285E156FB}" dt="2021-06-22T14:19:52.002" v="1034" actId="20577"/>
          <ac:spMkLst>
            <pc:docMk/>
            <pc:sldMk cId="3924841864" sldId="274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2T14:20:47.237" v="1043" actId="1076"/>
          <ac:picMkLst>
            <pc:docMk/>
            <pc:sldMk cId="3924841864" sldId="274"/>
            <ac:picMk id="6" creationId="{371B7E07-FB48-40C7-B7BB-5817BEEC8DBB}"/>
          </ac:picMkLst>
        </pc:picChg>
        <pc:picChg chg="del">
          <ac:chgData name="Leonardo" userId="24deda00-4310-4651-97b8-e7c0af2f98b0" providerId="ADAL" clId="{B9886008-5FB0-4664-A0BE-CDD285E156FB}" dt="2021-06-22T14:19:54.130" v="1035" actId="478"/>
          <ac:picMkLst>
            <pc:docMk/>
            <pc:sldMk cId="3924841864" sldId="274"/>
            <ac:picMk id="7" creationId="{D3385AE0-BB90-429D-96AF-562C512343B7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1:07:05.578" v="1102" actId="1076"/>
        <pc:sldMkLst>
          <pc:docMk/>
          <pc:sldMk cId="1490535759" sldId="285"/>
        </pc:sldMkLst>
        <pc:spChg chg="mod">
          <ac:chgData name="Leonardo" userId="24deda00-4310-4651-97b8-e7c0af2f98b0" providerId="ADAL" clId="{B9886008-5FB0-4664-A0BE-CDD285E156FB}" dt="2021-06-24T11:05:19.243" v="1094" actId="313"/>
          <ac:spMkLst>
            <pc:docMk/>
            <pc:sldMk cId="1490535759" sldId="285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4T11:05:16.531" v="1093" actId="478"/>
          <ac:picMkLst>
            <pc:docMk/>
            <pc:sldMk cId="1490535759" sldId="285"/>
            <ac:picMk id="6" creationId="{B42A2949-525A-419B-959C-3E5376507838}"/>
          </ac:picMkLst>
        </pc:picChg>
        <pc:picChg chg="add mod modCrop">
          <ac:chgData name="Leonardo" userId="24deda00-4310-4651-97b8-e7c0af2f98b0" providerId="ADAL" clId="{B9886008-5FB0-4664-A0BE-CDD285E156FB}" dt="2021-06-24T11:07:05.578" v="1102" actId="1076"/>
          <ac:picMkLst>
            <pc:docMk/>
            <pc:sldMk cId="1490535759" sldId="285"/>
            <ac:picMk id="7" creationId="{6B36612F-2432-4628-B5D5-076F336705DC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1:09:29.162" v="1130" actId="14100"/>
        <pc:sldMkLst>
          <pc:docMk/>
          <pc:sldMk cId="1704674798" sldId="286"/>
        </pc:sldMkLst>
        <pc:spChg chg="mod">
          <ac:chgData name="Leonardo" userId="24deda00-4310-4651-97b8-e7c0af2f98b0" providerId="ADAL" clId="{B9886008-5FB0-4664-A0BE-CDD285E156FB}" dt="2021-06-24T11:08:14.723" v="1123" actId="5793"/>
          <ac:spMkLst>
            <pc:docMk/>
            <pc:sldMk cId="1704674798" sldId="286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4T11:09:29.162" v="1130" actId="14100"/>
          <ac:picMkLst>
            <pc:docMk/>
            <pc:sldMk cId="1704674798" sldId="286"/>
            <ac:picMk id="6" creationId="{5F330DCC-558F-4B5B-92BA-3BB7D22516EF}"/>
          </ac:picMkLst>
        </pc:picChg>
        <pc:picChg chg="del">
          <ac:chgData name="Leonardo" userId="24deda00-4310-4651-97b8-e7c0af2f98b0" providerId="ADAL" clId="{B9886008-5FB0-4664-A0BE-CDD285E156FB}" dt="2021-06-24T11:07:23.556" v="1112" actId="478"/>
          <ac:picMkLst>
            <pc:docMk/>
            <pc:sldMk cId="1704674798" sldId="286"/>
            <ac:picMk id="7" creationId="{6B36612F-2432-4628-B5D5-076F336705DC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1:11:24.889" v="1150" actId="14100"/>
        <pc:sldMkLst>
          <pc:docMk/>
          <pc:sldMk cId="790233633" sldId="287"/>
        </pc:sldMkLst>
        <pc:spChg chg="mod">
          <ac:chgData name="Leonardo" userId="24deda00-4310-4651-97b8-e7c0af2f98b0" providerId="ADAL" clId="{B9886008-5FB0-4664-A0BE-CDD285E156FB}" dt="2021-06-24T11:09:45.775" v="1143" actId="20577"/>
          <ac:spMkLst>
            <pc:docMk/>
            <pc:sldMk cId="790233633" sldId="287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4T11:09:41.734" v="1141" actId="478"/>
          <ac:picMkLst>
            <pc:docMk/>
            <pc:sldMk cId="790233633" sldId="287"/>
            <ac:picMk id="6" creationId="{5F330DCC-558F-4B5B-92BA-3BB7D22516EF}"/>
          </ac:picMkLst>
        </pc:picChg>
        <pc:picChg chg="add mod modCrop">
          <ac:chgData name="Leonardo" userId="24deda00-4310-4651-97b8-e7c0af2f98b0" providerId="ADAL" clId="{B9886008-5FB0-4664-A0BE-CDD285E156FB}" dt="2021-06-24T11:11:24.889" v="1150" actId="14100"/>
          <ac:picMkLst>
            <pc:docMk/>
            <pc:sldMk cId="790233633" sldId="287"/>
            <ac:picMk id="7" creationId="{722BBCA4-09B9-4564-8478-EAF82917FCCE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1:15:14.145" v="1199" actId="1076"/>
        <pc:sldMkLst>
          <pc:docMk/>
          <pc:sldMk cId="3400146435" sldId="288"/>
        </pc:sldMkLst>
        <pc:spChg chg="mod">
          <ac:chgData name="Leonardo" userId="24deda00-4310-4651-97b8-e7c0af2f98b0" providerId="ADAL" clId="{B9886008-5FB0-4664-A0BE-CDD285E156FB}" dt="2021-06-24T11:13:15.978" v="1191" actId="20577"/>
          <ac:spMkLst>
            <pc:docMk/>
            <pc:sldMk cId="3400146435" sldId="288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4T11:15:14.145" v="1199" actId="1076"/>
          <ac:picMkLst>
            <pc:docMk/>
            <pc:sldMk cId="3400146435" sldId="288"/>
            <ac:picMk id="6" creationId="{7F3EA00F-6BB1-401C-9676-C1E20A69CF97}"/>
          </ac:picMkLst>
        </pc:picChg>
        <pc:picChg chg="del">
          <ac:chgData name="Leonardo" userId="24deda00-4310-4651-97b8-e7c0af2f98b0" providerId="ADAL" clId="{B9886008-5FB0-4664-A0BE-CDD285E156FB}" dt="2021-06-24T11:13:10.353" v="1172" actId="478"/>
          <ac:picMkLst>
            <pc:docMk/>
            <pc:sldMk cId="3400146435" sldId="288"/>
            <ac:picMk id="7" creationId="{722BBCA4-09B9-4564-8478-EAF82917FCCE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1:23:07.534" v="1260" actId="14100"/>
        <pc:sldMkLst>
          <pc:docMk/>
          <pc:sldMk cId="593380319" sldId="289"/>
        </pc:sldMkLst>
        <pc:spChg chg="mod">
          <ac:chgData name="Leonardo" userId="24deda00-4310-4651-97b8-e7c0af2f98b0" providerId="ADAL" clId="{B9886008-5FB0-4664-A0BE-CDD285E156FB}" dt="2021-06-24T11:16:52.227" v="1223" actId="20577"/>
          <ac:spMkLst>
            <pc:docMk/>
            <pc:sldMk cId="593380319" sldId="289"/>
            <ac:spMk id="2" creationId="{00000000-0000-0000-0000-000000000000}"/>
          </ac:spMkLst>
        </pc:spChg>
        <pc:spChg chg="mod">
          <ac:chgData name="Leonardo" userId="24deda00-4310-4651-97b8-e7c0af2f98b0" providerId="ADAL" clId="{B9886008-5FB0-4664-A0BE-CDD285E156FB}" dt="2021-06-24T11:21:58.847" v="1253" actId="20577"/>
          <ac:spMkLst>
            <pc:docMk/>
            <pc:sldMk cId="593380319" sldId="289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4T11:16:54.866" v="1224" actId="478"/>
          <ac:picMkLst>
            <pc:docMk/>
            <pc:sldMk cId="593380319" sldId="289"/>
            <ac:picMk id="6" creationId="{7F3EA00F-6BB1-401C-9676-C1E20A69CF97}"/>
          </ac:picMkLst>
        </pc:picChg>
        <pc:picChg chg="add mod modCrop">
          <ac:chgData name="Leonardo" userId="24deda00-4310-4651-97b8-e7c0af2f98b0" providerId="ADAL" clId="{B9886008-5FB0-4664-A0BE-CDD285E156FB}" dt="2021-06-24T11:23:07.534" v="1260" actId="14100"/>
          <ac:picMkLst>
            <pc:docMk/>
            <pc:sldMk cId="593380319" sldId="289"/>
            <ac:picMk id="7" creationId="{E8FB9321-368B-47FF-B3EA-CB4B9C93AB95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1:24:25.900" v="1292" actId="14100"/>
        <pc:sldMkLst>
          <pc:docMk/>
          <pc:sldMk cId="1587043613" sldId="290"/>
        </pc:sldMkLst>
        <pc:spChg chg="mod">
          <ac:chgData name="Leonardo" userId="24deda00-4310-4651-97b8-e7c0af2f98b0" providerId="ADAL" clId="{B9886008-5FB0-4664-A0BE-CDD285E156FB}" dt="2021-06-24T11:23:29.036" v="1284" actId="20577"/>
          <ac:spMkLst>
            <pc:docMk/>
            <pc:sldMk cId="1587043613" sldId="290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4T11:24:25.900" v="1292" actId="14100"/>
          <ac:picMkLst>
            <pc:docMk/>
            <pc:sldMk cId="1587043613" sldId="290"/>
            <ac:picMk id="6" creationId="{760ABB39-3915-47AA-960F-84E6C932CCCA}"/>
          </ac:picMkLst>
        </pc:picChg>
        <pc:picChg chg="del">
          <ac:chgData name="Leonardo" userId="24deda00-4310-4651-97b8-e7c0af2f98b0" providerId="ADAL" clId="{B9886008-5FB0-4664-A0BE-CDD285E156FB}" dt="2021-06-24T11:23:30.912" v="1285" actId="478"/>
          <ac:picMkLst>
            <pc:docMk/>
            <pc:sldMk cId="1587043613" sldId="290"/>
            <ac:picMk id="7" creationId="{E8FB9321-368B-47FF-B3EA-CB4B9C93AB95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1:25:51.705" v="1322" actId="14100"/>
        <pc:sldMkLst>
          <pc:docMk/>
          <pc:sldMk cId="4236336748" sldId="291"/>
        </pc:sldMkLst>
        <pc:spChg chg="mod">
          <ac:chgData name="Leonardo" userId="24deda00-4310-4651-97b8-e7c0af2f98b0" providerId="ADAL" clId="{B9886008-5FB0-4664-A0BE-CDD285E156FB}" dt="2021-06-24T11:24:37.085" v="1314" actId="20577"/>
          <ac:spMkLst>
            <pc:docMk/>
            <pc:sldMk cId="4236336748" sldId="291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4T11:24:39.481" v="1315" actId="478"/>
          <ac:picMkLst>
            <pc:docMk/>
            <pc:sldMk cId="4236336748" sldId="291"/>
            <ac:picMk id="6" creationId="{760ABB39-3915-47AA-960F-84E6C932CCCA}"/>
          </ac:picMkLst>
        </pc:picChg>
        <pc:picChg chg="add mod modCrop">
          <ac:chgData name="Leonardo" userId="24deda00-4310-4651-97b8-e7c0af2f98b0" providerId="ADAL" clId="{B9886008-5FB0-4664-A0BE-CDD285E156FB}" dt="2021-06-24T11:25:51.705" v="1322" actId="14100"/>
          <ac:picMkLst>
            <pc:docMk/>
            <pc:sldMk cId="4236336748" sldId="291"/>
            <ac:picMk id="7" creationId="{62641E17-2EE1-4D81-9363-5CF54171F880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1:26:25.586" v="1331" actId="14100"/>
        <pc:sldMkLst>
          <pc:docMk/>
          <pc:sldMk cId="3624279000" sldId="292"/>
        </pc:sldMkLst>
        <pc:picChg chg="add mod modCrop">
          <ac:chgData name="Leonardo" userId="24deda00-4310-4651-97b8-e7c0af2f98b0" providerId="ADAL" clId="{B9886008-5FB0-4664-A0BE-CDD285E156FB}" dt="2021-06-24T11:26:25.586" v="1331" actId="14100"/>
          <ac:picMkLst>
            <pc:docMk/>
            <pc:sldMk cId="3624279000" sldId="292"/>
            <ac:picMk id="6" creationId="{6ECD0361-3605-4DC7-B620-1ADD9721BA8D}"/>
          </ac:picMkLst>
        </pc:picChg>
        <pc:picChg chg="del">
          <ac:chgData name="Leonardo" userId="24deda00-4310-4651-97b8-e7c0af2f98b0" providerId="ADAL" clId="{B9886008-5FB0-4664-A0BE-CDD285E156FB}" dt="2021-06-24T11:25:57.622" v="1324" actId="478"/>
          <ac:picMkLst>
            <pc:docMk/>
            <pc:sldMk cId="3624279000" sldId="292"/>
            <ac:picMk id="7" creationId="{62641E17-2EE1-4D81-9363-5CF54171F880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1:27:20.221" v="1340" actId="14100"/>
        <pc:sldMkLst>
          <pc:docMk/>
          <pc:sldMk cId="1254122505" sldId="293"/>
        </pc:sldMkLst>
        <pc:picChg chg="del">
          <ac:chgData name="Leonardo" userId="24deda00-4310-4651-97b8-e7c0af2f98b0" providerId="ADAL" clId="{B9886008-5FB0-4664-A0BE-CDD285E156FB}" dt="2021-06-24T11:26:41.067" v="1333" actId="478"/>
          <ac:picMkLst>
            <pc:docMk/>
            <pc:sldMk cId="1254122505" sldId="293"/>
            <ac:picMk id="6" creationId="{6ECD0361-3605-4DC7-B620-1ADD9721BA8D}"/>
          </ac:picMkLst>
        </pc:picChg>
        <pc:picChg chg="add mod modCrop">
          <ac:chgData name="Leonardo" userId="24deda00-4310-4651-97b8-e7c0af2f98b0" providerId="ADAL" clId="{B9886008-5FB0-4664-A0BE-CDD285E156FB}" dt="2021-06-24T11:27:20.221" v="1340" actId="14100"/>
          <ac:picMkLst>
            <pc:docMk/>
            <pc:sldMk cId="1254122505" sldId="293"/>
            <ac:picMk id="7" creationId="{19A5584A-E212-4153-8ABA-E00D84B7AF4E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1:28:37.156" v="1363" actId="14100"/>
        <pc:sldMkLst>
          <pc:docMk/>
          <pc:sldMk cId="1485728594" sldId="294"/>
        </pc:sldMkLst>
        <pc:spChg chg="mod">
          <ac:chgData name="Leonardo" userId="24deda00-4310-4651-97b8-e7c0af2f98b0" providerId="ADAL" clId="{B9886008-5FB0-4664-A0BE-CDD285E156FB}" dt="2021-06-24T11:27:30.748" v="1355" actId="20577"/>
          <ac:spMkLst>
            <pc:docMk/>
            <pc:sldMk cId="1485728594" sldId="294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4T11:28:37.156" v="1363" actId="14100"/>
          <ac:picMkLst>
            <pc:docMk/>
            <pc:sldMk cId="1485728594" sldId="294"/>
            <ac:picMk id="6" creationId="{1BBA46D6-14F7-4E62-A310-4D623DC68731}"/>
          </ac:picMkLst>
        </pc:picChg>
        <pc:picChg chg="del">
          <ac:chgData name="Leonardo" userId="24deda00-4310-4651-97b8-e7c0af2f98b0" providerId="ADAL" clId="{B9886008-5FB0-4664-A0BE-CDD285E156FB}" dt="2021-06-24T11:27:32.663" v="1356" actId="478"/>
          <ac:picMkLst>
            <pc:docMk/>
            <pc:sldMk cId="1485728594" sldId="294"/>
            <ac:picMk id="7" creationId="{19A5584A-E212-4153-8ABA-E00D84B7AF4E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1:29:58.721" v="1407" actId="1076"/>
        <pc:sldMkLst>
          <pc:docMk/>
          <pc:sldMk cId="1466711794" sldId="295"/>
        </pc:sldMkLst>
        <pc:spChg chg="mod">
          <ac:chgData name="Leonardo" userId="24deda00-4310-4651-97b8-e7c0af2f98b0" providerId="ADAL" clId="{B9886008-5FB0-4664-A0BE-CDD285E156FB}" dt="2021-06-24T11:28:53.736" v="1398" actId="20577"/>
          <ac:spMkLst>
            <pc:docMk/>
            <pc:sldMk cId="1466711794" sldId="295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4T11:28:56.107" v="1399" actId="478"/>
          <ac:picMkLst>
            <pc:docMk/>
            <pc:sldMk cId="1466711794" sldId="295"/>
            <ac:picMk id="6" creationId="{1BBA46D6-14F7-4E62-A310-4D623DC68731}"/>
          </ac:picMkLst>
        </pc:picChg>
        <pc:picChg chg="add mod modCrop">
          <ac:chgData name="Leonardo" userId="24deda00-4310-4651-97b8-e7c0af2f98b0" providerId="ADAL" clId="{B9886008-5FB0-4664-A0BE-CDD285E156FB}" dt="2021-06-24T11:29:58.721" v="1407" actId="1076"/>
          <ac:picMkLst>
            <pc:docMk/>
            <pc:sldMk cId="1466711794" sldId="295"/>
            <ac:picMk id="7" creationId="{438CA61A-3743-4EFB-B900-02EDB23A75F6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2:01:02.768" v="1440" actId="1076"/>
        <pc:sldMkLst>
          <pc:docMk/>
          <pc:sldMk cId="701256088" sldId="296"/>
        </pc:sldMkLst>
        <pc:spChg chg="mod">
          <ac:chgData name="Leonardo" userId="24deda00-4310-4651-97b8-e7c0af2f98b0" providerId="ADAL" clId="{B9886008-5FB0-4664-A0BE-CDD285E156FB}" dt="2021-06-24T11:59:32.366" v="1431" actId="5793"/>
          <ac:spMkLst>
            <pc:docMk/>
            <pc:sldMk cId="701256088" sldId="296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4T12:01:02.768" v="1440" actId="1076"/>
          <ac:picMkLst>
            <pc:docMk/>
            <pc:sldMk cId="701256088" sldId="296"/>
            <ac:picMk id="6" creationId="{27D156A1-EEC3-4DE0-B2F6-1272D6FF554C}"/>
          </ac:picMkLst>
        </pc:picChg>
        <pc:picChg chg="del">
          <ac:chgData name="Leonardo" userId="24deda00-4310-4651-97b8-e7c0af2f98b0" providerId="ADAL" clId="{B9886008-5FB0-4664-A0BE-CDD285E156FB}" dt="2021-06-24T11:59:33.983" v="1432" actId="478"/>
          <ac:picMkLst>
            <pc:docMk/>
            <pc:sldMk cId="701256088" sldId="296"/>
            <ac:picMk id="7" creationId="{438CA61A-3743-4EFB-B900-02EDB23A75F6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2:02:38.732" v="1470" actId="1076"/>
        <pc:sldMkLst>
          <pc:docMk/>
          <pc:sldMk cId="1899469476" sldId="297"/>
        </pc:sldMkLst>
        <pc:spChg chg="mod">
          <ac:chgData name="Leonardo" userId="24deda00-4310-4651-97b8-e7c0af2f98b0" providerId="ADAL" clId="{B9886008-5FB0-4664-A0BE-CDD285E156FB}" dt="2021-06-24T12:01:15.991" v="1460" actId="20577"/>
          <ac:spMkLst>
            <pc:docMk/>
            <pc:sldMk cId="1899469476" sldId="297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4T12:01:18.200" v="1461" actId="478"/>
          <ac:picMkLst>
            <pc:docMk/>
            <pc:sldMk cId="1899469476" sldId="297"/>
            <ac:picMk id="6" creationId="{27D156A1-EEC3-4DE0-B2F6-1272D6FF554C}"/>
          </ac:picMkLst>
        </pc:picChg>
        <pc:picChg chg="add mod modCrop">
          <ac:chgData name="Leonardo" userId="24deda00-4310-4651-97b8-e7c0af2f98b0" providerId="ADAL" clId="{B9886008-5FB0-4664-A0BE-CDD285E156FB}" dt="2021-06-24T12:02:38.732" v="1470" actId="1076"/>
          <ac:picMkLst>
            <pc:docMk/>
            <pc:sldMk cId="1899469476" sldId="297"/>
            <ac:picMk id="7" creationId="{0BF9EB8F-1332-406F-A1BD-0AE9013A5FAB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2:04:07.246" v="1490" actId="14100"/>
        <pc:sldMkLst>
          <pc:docMk/>
          <pc:sldMk cId="1314365043" sldId="298"/>
        </pc:sldMkLst>
        <pc:spChg chg="mod">
          <ac:chgData name="Leonardo" userId="24deda00-4310-4651-97b8-e7c0af2f98b0" providerId="ADAL" clId="{B9886008-5FB0-4664-A0BE-CDD285E156FB}" dt="2021-06-24T12:02:54.348" v="1482" actId="20577"/>
          <ac:spMkLst>
            <pc:docMk/>
            <pc:sldMk cId="1314365043" sldId="298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4T12:04:07.246" v="1490" actId="14100"/>
          <ac:picMkLst>
            <pc:docMk/>
            <pc:sldMk cId="1314365043" sldId="298"/>
            <ac:picMk id="6" creationId="{F77DF73D-3822-4AB0-A165-6937A903C9E7}"/>
          </ac:picMkLst>
        </pc:picChg>
        <pc:picChg chg="del">
          <ac:chgData name="Leonardo" userId="24deda00-4310-4651-97b8-e7c0af2f98b0" providerId="ADAL" clId="{B9886008-5FB0-4664-A0BE-CDD285E156FB}" dt="2021-06-24T12:02:56.501" v="1483" actId="478"/>
          <ac:picMkLst>
            <pc:docMk/>
            <pc:sldMk cId="1314365043" sldId="298"/>
            <ac:picMk id="7" creationId="{0BF9EB8F-1332-406F-A1BD-0AE9013A5FAB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2:05:36.150" v="1533" actId="14100"/>
        <pc:sldMkLst>
          <pc:docMk/>
          <pc:sldMk cId="2908894786" sldId="299"/>
        </pc:sldMkLst>
        <pc:spChg chg="mod">
          <ac:chgData name="Leonardo" userId="24deda00-4310-4651-97b8-e7c0af2f98b0" providerId="ADAL" clId="{B9886008-5FB0-4664-A0BE-CDD285E156FB}" dt="2021-06-24T12:04:25.369" v="1525" actId="313"/>
          <ac:spMkLst>
            <pc:docMk/>
            <pc:sldMk cId="2908894786" sldId="299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4T12:04:26.996" v="1526" actId="478"/>
          <ac:picMkLst>
            <pc:docMk/>
            <pc:sldMk cId="2908894786" sldId="299"/>
            <ac:picMk id="6" creationId="{F77DF73D-3822-4AB0-A165-6937A903C9E7}"/>
          </ac:picMkLst>
        </pc:picChg>
        <pc:picChg chg="add mod modCrop">
          <ac:chgData name="Leonardo" userId="24deda00-4310-4651-97b8-e7c0af2f98b0" providerId="ADAL" clId="{B9886008-5FB0-4664-A0BE-CDD285E156FB}" dt="2021-06-24T12:05:36.150" v="1533" actId="14100"/>
          <ac:picMkLst>
            <pc:docMk/>
            <pc:sldMk cId="2908894786" sldId="299"/>
            <ac:picMk id="7" creationId="{C00C1D29-1843-48C9-9AF7-38B28CD9BCFB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2:48:30.783" v="1553" actId="20577"/>
        <pc:sldMkLst>
          <pc:docMk/>
          <pc:sldMk cId="1518372858" sldId="300"/>
        </pc:sldMkLst>
        <pc:spChg chg="mod">
          <ac:chgData name="Leonardo" userId="24deda00-4310-4651-97b8-e7c0af2f98b0" providerId="ADAL" clId="{B9886008-5FB0-4664-A0BE-CDD285E156FB}" dt="2021-06-24T12:48:30.783" v="1553" actId="20577"/>
          <ac:spMkLst>
            <pc:docMk/>
            <pc:sldMk cId="1518372858" sldId="300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4T12:48:27.433" v="1551" actId="14100"/>
          <ac:picMkLst>
            <pc:docMk/>
            <pc:sldMk cId="1518372858" sldId="300"/>
            <ac:picMk id="6" creationId="{A449B418-ECB5-4DC3-AFB5-E4EEE4B7D62C}"/>
          </ac:picMkLst>
        </pc:picChg>
        <pc:picChg chg="del">
          <ac:chgData name="Leonardo" userId="24deda00-4310-4651-97b8-e7c0af2f98b0" providerId="ADAL" clId="{B9886008-5FB0-4664-A0BE-CDD285E156FB}" dt="2021-06-24T12:47:10.798" v="1544" actId="478"/>
          <ac:picMkLst>
            <pc:docMk/>
            <pc:sldMk cId="1518372858" sldId="300"/>
            <ac:picMk id="7" creationId="{C00C1D29-1843-48C9-9AF7-38B28CD9BCFB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2:50:36.717" v="1566" actId="1076"/>
        <pc:sldMkLst>
          <pc:docMk/>
          <pc:sldMk cId="1688200017" sldId="301"/>
        </pc:sldMkLst>
        <pc:spChg chg="mod">
          <ac:chgData name="Leonardo" userId="24deda00-4310-4651-97b8-e7c0af2f98b0" providerId="ADAL" clId="{B9886008-5FB0-4664-A0BE-CDD285E156FB}" dt="2021-06-24T12:48:39.642" v="1556" actId="20577"/>
          <ac:spMkLst>
            <pc:docMk/>
            <pc:sldMk cId="1688200017" sldId="301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4T12:48:41.674" v="1557" actId="478"/>
          <ac:picMkLst>
            <pc:docMk/>
            <pc:sldMk cId="1688200017" sldId="301"/>
            <ac:picMk id="6" creationId="{A449B418-ECB5-4DC3-AFB5-E4EEE4B7D62C}"/>
          </ac:picMkLst>
        </pc:picChg>
        <pc:picChg chg="add mod modCrop">
          <ac:chgData name="Leonardo" userId="24deda00-4310-4651-97b8-e7c0af2f98b0" providerId="ADAL" clId="{B9886008-5FB0-4664-A0BE-CDD285E156FB}" dt="2021-06-24T12:50:36.717" v="1566" actId="1076"/>
          <ac:picMkLst>
            <pc:docMk/>
            <pc:sldMk cId="1688200017" sldId="301"/>
            <ac:picMk id="7" creationId="{831DC820-A83A-4BF9-947A-23EF2A39F6AA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2:52:34.595" v="1593" actId="14100"/>
        <pc:sldMkLst>
          <pc:docMk/>
          <pc:sldMk cId="1245404439" sldId="302"/>
        </pc:sldMkLst>
        <pc:spChg chg="mod">
          <ac:chgData name="Leonardo" userId="24deda00-4310-4651-97b8-e7c0af2f98b0" providerId="ADAL" clId="{B9886008-5FB0-4664-A0BE-CDD285E156FB}" dt="2021-06-24T12:51:01.501" v="1585" actId="20577"/>
          <ac:spMkLst>
            <pc:docMk/>
            <pc:sldMk cId="1245404439" sldId="302"/>
            <ac:spMk id="3" creationId="{00000000-0000-0000-0000-000000000000}"/>
          </ac:spMkLst>
        </pc:spChg>
        <pc:graphicFrameChg chg="add del modGraphic">
          <ac:chgData name="Leonardo" userId="24deda00-4310-4651-97b8-e7c0af2f98b0" providerId="ADAL" clId="{B9886008-5FB0-4664-A0BE-CDD285E156FB}" dt="2021-06-24T12:50:48.394" v="1569" actId="478"/>
          <ac:graphicFrameMkLst>
            <pc:docMk/>
            <pc:sldMk cId="1245404439" sldId="302"/>
            <ac:graphicFrameMk id="6" creationId="{5094C31F-9998-4887-ABB7-B41B37957E23}"/>
          </ac:graphicFrameMkLst>
        </pc:graphicFrameChg>
        <pc:picChg chg="del">
          <ac:chgData name="Leonardo" userId="24deda00-4310-4651-97b8-e7c0af2f98b0" providerId="ADAL" clId="{B9886008-5FB0-4664-A0BE-CDD285E156FB}" dt="2021-06-24T12:51:03.421" v="1586" actId="478"/>
          <ac:picMkLst>
            <pc:docMk/>
            <pc:sldMk cId="1245404439" sldId="302"/>
            <ac:picMk id="7" creationId="{831DC820-A83A-4BF9-947A-23EF2A39F6AA}"/>
          </ac:picMkLst>
        </pc:picChg>
        <pc:picChg chg="add mod modCrop">
          <ac:chgData name="Leonardo" userId="24deda00-4310-4651-97b8-e7c0af2f98b0" providerId="ADAL" clId="{B9886008-5FB0-4664-A0BE-CDD285E156FB}" dt="2021-06-24T12:52:34.595" v="1593" actId="14100"/>
          <ac:picMkLst>
            <pc:docMk/>
            <pc:sldMk cId="1245404439" sldId="302"/>
            <ac:picMk id="9" creationId="{60AFF37E-9E09-4D74-80AE-3A6293644B6C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3:15:19.597" v="1639" actId="14100"/>
        <pc:sldMkLst>
          <pc:docMk/>
          <pc:sldMk cId="3834496736" sldId="303"/>
        </pc:sldMkLst>
        <pc:spChg chg="mod">
          <ac:chgData name="Leonardo" userId="24deda00-4310-4651-97b8-e7c0af2f98b0" providerId="ADAL" clId="{B9886008-5FB0-4664-A0BE-CDD285E156FB}" dt="2021-06-24T13:13:47.533" v="1631" actId="20577"/>
          <ac:spMkLst>
            <pc:docMk/>
            <pc:sldMk cId="3834496736" sldId="303"/>
            <ac:spMk id="2" creationId="{00000000-0000-0000-0000-000000000000}"/>
          </ac:spMkLst>
        </pc:spChg>
        <pc:spChg chg="mod">
          <ac:chgData name="Leonardo" userId="24deda00-4310-4651-97b8-e7c0af2f98b0" providerId="ADAL" clId="{B9886008-5FB0-4664-A0BE-CDD285E156FB}" dt="2021-06-24T13:13:39.601" v="1618" actId="20577"/>
          <ac:spMkLst>
            <pc:docMk/>
            <pc:sldMk cId="3834496736" sldId="303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4T13:15:19.597" v="1639" actId="14100"/>
          <ac:picMkLst>
            <pc:docMk/>
            <pc:sldMk cId="3834496736" sldId="303"/>
            <ac:picMk id="6" creationId="{E3DA552B-E4EA-4FE0-B4C0-A3D938D23348}"/>
          </ac:picMkLst>
        </pc:picChg>
        <pc:picChg chg="del">
          <ac:chgData name="Leonardo" userId="24deda00-4310-4651-97b8-e7c0af2f98b0" providerId="ADAL" clId="{B9886008-5FB0-4664-A0BE-CDD285E156FB}" dt="2021-06-24T13:13:50.080" v="1632" actId="478"/>
          <ac:picMkLst>
            <pc:docMk/>
            <pc:sldMk cId="3834496736" sldId="303"/>
            <ac:picMk id="9" creationId="{60AFF37E-9E09-4D74-80AE-3A6293644B6C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3:17:39.508" v="1706" actId="14100"/>
        <pc:sldMkLst>
          <pc:docMk/>
          <pc:sldMk cId="1123286343" sldId="304"/>
        </pc:sldMkLst>
        <pc:spChg chg="mod">
          <ac:chgData name="Leonardo" userId="24deda00-4310-4651-97b8-e7c0af2f98b0" providerId="ADAL" clId="{B9886008-5FB0-4664-A0BE-CDD285E156FB}" dt="2021-06-24T13:15:54.690" v="1698" actId="20577"/>
          <ac:spMkLst>
            <pc:docMk/>
            <pc:sldMk cId="1123286343" sldId="304"/>
            <ac:spMk id="3" creationId="{00000000-0000-0000-0000-000000000000}"/>
          </ac:spMkLst>
        </pc:spChg>
        <pc:picChg chg="del">
          <ac:chgData name="Leonardo" userId="24deda00-4310-4651-97b8-e7c0af2f98b0" providerId="ADAL" clId="{B9886008-5FB0-4664-A0BE-CDD285E156FB}" dt="2021-06-24T13:15:56.840" v="1699" actId="478"/>
          <ac:picMkLst>
            <pc:docMk/>
            <pc:sldMk cId="1123286343" sldId="304"/>
            <ac:picMk id="6" creationId="{E3DA552B-E4EA-4FE0-B4C0-A3D938D23348}"/>
          </ac:picMkLst>
        </pc:picChg>
        <pc:picChg chg="add mod modCrop">
          <ac:chgData name="Leonardo" userId="24deda00-4310-4651-97b8-e7c0af2f98b0" providerId="ADAL" clId="{B9886008-5FB0-4664-A0BE-CDD285E156FB}" dt="2021-06-24T13:17:39.508" v="1706" actId="14100"/>
          <ac:picMkLst>
            <pc:docMk/>
            <pc:sldMk cId="1123286343" sldId="304"/>
            <ac:picMk id="7" creationId="{392DFD3F-2337-4146-B7E0-7A48E81BA9C2}"/>
          </ac:picMkLst>
        </pc:picChg>
      </pc:sldChg>
      <pc:sldChg chg="addSp delSp modSp add mod">
        <pc:chgData name="Leonardo" userId="24deda00-4310-4651-97b8-e7c0af2f98b0" providerId="ADAL" clId="{B9886008-5FB0-4664-A0BE-CDD285E156FB}" dt="2021-06-24T13:19:14.157" v="1734" actId="1076"/>
        <pc:sldMkLst>
          <pc:docMk/>
          <pc:sldMk cId="2629228456" sldId="305"/>
        </pc:sldMkLst>
        <pc:spChg chg="mod">
          <ac:chgData name="Leonardo" userId="24deda00-4310-4651-97b8-e7c0af2f98b0" providerId="ADAL" clId="{B9886008-5FB0-4664-A0BE-CDD285E156FB}" dt="2021-06-24T13:17:54.247" v="1725" actId="20577"/>
          <ac:spMkLst>
            <pc:docMk/>
            <pc:sldMk cId="2629228456" sldId="305"/>
            <ac:spMk id="3" creationId="{00000000-0000-0000-0000-000000000000}"/>
          </ac:spMkLst>
        </pc:spChg>
        <pc:picChg chg="add mod modCrop">
          <ac:chgData name="Leonardo" userId="24deda00-4310-4651-97b8-e7c0af2f98b0" providerId="ADAL" clId="{B9886008-5FB0-4664-A0BE-CDD285E156FB}" dt="2021-06-24T13:19:14.157" v="1734" actId="1076"/>
          <ac:picMkLst>
            <pc:docMk/>
            <pc:sldMk cId="2629228456" sldId="305"/>
            <ac:picMk id="6" creationId="{80D8D366-42DC-444B-9E76-C804B45CE16D}"/>
          </ac:picMkLst>
        </pc:picChg>
        <pc:picChg chg="del">
          <ac:chgData name="Leonardo" userId="24deda00-4310-4651-97b8-e7c0af2f98b0" providerId="ADAL" clId="{B9886008-5FB0-4664-A0BE-CDD285E156FB}" dt="2021-06-24T13:17:57.194" v="1726" actId="478"/>
          <ac:picMkLst>
            <pc:docMk/>
            <pc:sldMk cId="2629228456" sldId="305"/>
            <ac:picMk id="7" creationId="{392DFD3F-2337-4146-B7E0-7A48E81BA9C2}"/>
          </ac:picMkLst>
        </pc:picChg>
      </pc:sldChg>
    </pc:docChg>
  </pc:docChgLst>
  <pc:docChgLst>
    <pc:chgData name="Leonardo" userId="24deda00-4310-4651-97b8-e7c0af2f98b0" providerId="ADAL" clId="{3BE7ED1D-91D0-4B11-955F-9C2698190999}"/>
    <pc:docChg chg="undo custSel modSld">
      <pc:chgData name="Leonardo" userId="24deda00-4310-4651-97b8-e7c0af2f98b0" providerId="ADAL" clId="{3BE7ED1D-91D0-4B11-955F-9C2698190999}" dt="2021-01-20T13:32:35.893" v="111" actId="20577"/>
      <pc:docMkLst>
        <pc:docMk/>
      </pc:docMkLst>
      <pc:sldChg chg="modSp mod">
        <pc:chgData name="Leonardo" userId="24deda00-4310-4651-97b8-e7c0af2f98b0" providerId="ADAL" clId="{3BE7ED1D-91D0-4B11-955F-9C2698190999}" dt="2021-01-20T11:47:01.081" v="0"/>
        <pc:sldMkLst>
          <pc:docMk/>
          <pc:sldMk cId="1349563877" sldId="256"/>
        </pc:sldMkLst>
        <pc:spChg chg="mod">
          <ac:chgData name="Leonardo" userId="24deda00-4310-4651-97b8-e7c0af2f98b0" providerId="ADAL" clId="{3BE7ED1D-91D0-4B11-955F-9C2698190999}" dt="2021-01-20T11:47:01.081" v="0"/>
          <ac:spMkLst>
            <pc:docMk/>
            <pc:sldMk cId="1349563877" sldId="256"/>
            <ac:spMk id="2" creationId="{00000000-0000-0000-0000-000000000000}"/>
          </ac:spMkLst>
        </pc:spChg>
      </pc:sldChg>
      <pc:sldChg chg="modSp mod">
        <pc:chgData name="Leonardo" userId="24deda00-4310-4651-97b8-e7c0af2f98b0" providerId="ADAL" clId="{3BE7ED1D-91D0-4B11-955F-9C2698190999}" dt="2021-01-20T13:32:35.893" v="111" actId="20577"/>
        <pc:sldMkLst>
          <pc:docMk/>
          <pc:sldMk cId="128799211" sldId="257"/>
        </pc:sldMkLst>
        <pc:spChg chg="mod">
          <ac:chgData name="Leonardo" userId="24deda00-4310-4651-97b8-e7c0af2f98b0" providerId="ADAL" clId="{3BE7ED1D-91D0-4B11-955F-9C2698190999}" dt="2021-01-20T13:32:35.893" v="111" actId="20577"/>
          <ac:spMkLst>
            <pc:docMk/>
            <pc:sldMk cId="128799211" sldId="257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no software R - </a:t>
            </a:r>
            <a:r>
              <a:rPr lang="en-US" dirty="0" err="1"/>
              <a:t>módulo</a:t>
            </a:r>
            <a:r>
              <a:rPr lang="en-US" dirty="0"/>
              <a:t>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49" y="4670246"/>
            <a:ext cx="2497451" cy="14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63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Preparação dos dados para o </a:t>
            </a:r>
            <a:r>
              <a:rPr lang="pt-BR" dirty="0" err="1">
                <a:latin typeface="Arial Black" panose="020B0A04020102020204" pitchFamily="34" charset="0"/>
              </a:rPr>
              <a:t>kNN</a:t>
            </a:r>
            <a:endParaRPr lang="pt-BR" dirty="0">
              <a:latin typeface="Arial Black" panose="020B0A04020102020204" pitchFamily="34" charset="0"/>
            </a:endParaRPr>
          </a:p>
          <a:p>
            <a:r>
              <a:rPr lang="pt-BR" dirty="0">
                <a:latin typeface="Arial Black" panose="020B0A04020102020204" pitchFamily="34" charset="0"/>
              </a:rPr>
              <a:t>Os dados precisam ser normalizados 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7BBC0A-67E1-482A-8C7F-693F5E150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28" t="31667" r="41094" b="24583"/>
          <a:stretch/>
        </p:blipFill>
        <p:spPr>
          <a:xfrm>
            <a:off x="3981449" y="2305050"/>
            <a:ext cx="5781675" cy="378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3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Preparação dos dados para o </a:t>
            </a:r>
            <a:r>
              <a:rPr lang="pt-BR" dirty="0" err="1">
                <a:latin typeface="Arial Black" panose="020B0A04020102020204" pitchFamily="34" charset="0"/>
              </a:rPr>
              <a:t>kNN</a:t>
            </a:r>
            <a:endParaRPr lang="pt-BR" dirty="0">
              <a:latin typeface="Arial Black" panose="020B0A04020102020204" pitchFamily="34" charset="0"/>
            </a:endParaRPr>
          </a:p>
          <a:p>
            <a:r>
              <a:rPr lang="pt-BR" dirty="0">
                <a:latin typeface="Arial Black" panose="020B0A04020102020204" pitchFamily="34" charset="0"/>
              </a:rPr>
              <a:t>Os dados precisam ser normalizados 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0DE3E44-7FA9-4464-9DE7-C4ED19275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809" r="55341" b="27767"/>
          <a:stretch/>
        </p:blipFill>
        <p:spPr>
          <a:xfrm>
            <a:off x="3869268" y="2201661"/>
            <a:ext cx="4049614" cy="39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3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bayesianos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Estimando probabilidades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12D083-75F3-4DEE-94DF-C4AD79513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3" t="30938" r="39491" b="42913"/>
          <a:stretch/>
        </p:blipFill>
        <p:spPr>
          <a:xfrm>
            <a:off x="3869268" y="2574523"/>
            <a:ext cx="7577864" cy="28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70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bayesianos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Probabilidade conjunta e eventos independentes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2EDBB10-D5FB-444D-B92F-1F2D4D844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680" r="40510" b="33204"/>
          <a:stretch/>
        </p:blipFill>
        <p:spPr>
          <a:xfrm>
            <a:off x="3869268" y="1935331"/>
            <a:ext cx="7516926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56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bayesianos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Probabilidade condicional e eventos dependentes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66322E-AA11-4CD3-BCCD-2362F6700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938" r="39709" b="32557"/>
          <a:stretch/>
        </p:blipFill>
        <p:spPr>
          <a:xfrm>
            <a:off x="3802468" y="1793290"/>
            <a:ext cx="7383148" cy="38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72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bayesianos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Calculando predições com o pacote </a:t>
            </a:r>
            <a:r>
              <a:rPr lang="pt-BR" dirty="0" err="1">
                <a:latin typeface="Arial Black" panose="020B0A04020102020204" pitchFamily="34" charset="0"/>
              </a:rPr>
              <a:t>Naive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 err="1">
                <a:latin typeface="Arial Black" panose="020B0A04020102020204" pitchFamily="34" charset="0"/>
              </a:rPr>
              <a:t>Bayes</a:t>
            </a:r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5924DA-FA5E-4805-92D0-C75BB760D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3" t="30680" r="42258" b="48428"/>
          <a:stretch/>
        </p:blipFill>
        <p:spPr>
          <a:xfrm>
            <a:off x="3700441" y="2234953"/>
            <a:ext cx="7571251" cy="238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bayesianos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O desafio de múltiplos preditores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3C27027-287A-43D8-AC0F-86BE22E18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5" t="30938" r="40582" b="25437"/>
          <a:stretch/>
        </p:blipFill>
        <p:spPr>
          <a:xfrm>
            <a:off x="3869267" y="1606857"/>
            <a:ext cx="6819447" cy="42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bayesianos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A simplificação pelo método </a:t>
            </a:r>
            <a:r>
              <a:rPr lang="pt-BR" dirty="0" err="1">
                <a:latin typeface="Arial Black" panose="020B0A04020102020204" pitchFamily="34" charset="0"/>
              </a:rPr>
              <a:t>naive</a:t>
            </a:r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BFC08B-F3ED-41CB-9A63-B16899AC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6" t="31250" r="40312" b="53472"/>
          <a:stretch/>
        </p:blipFill>
        <p:spPr>
          <a:xfrm>
            <a:off x="3869268" y="1809749"/>
            <a:ext cx="7722174" cy="17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7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bayesianos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Mais um problema 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3385AE0-BB90-429D-96AF-562C51234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5469" r="39782" b="48738"/>
          <a:stretch/>
        </p:blipFill>
        <p:spPr>
          <a:xfrm>
            <a:off x="3869268" y="1669003"/>
            <a:ext cx="7872123" cy="175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6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bayesianos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Correção de Laplace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71B7E07-FB48-40C7-B7BB-5817BEEC8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3" t="30291" r="39855" b="50000"/>
          <a:stretch/>
        </p:blipFill>
        <p:spPr>
          <a:xfrm>
            <a:off x="3642736" y="2504627"/>
            <a:ext cx="7813029" cy="21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4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Classificação de placas para carros autônomos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00D0F8-DBCE-46DE-8DEE-6698FC2DC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9" t="32909" r="40546" b="39027"/>
          <a:stretch/>
        </p:blipFill>
        <p:spPr>
          <a:xfrm>
            <a:off x="3869268" y="2132991"/>
            <a:ext cx="7739811" cy="34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bayesianos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Como </a:t>
            </a:r>
            <a:r>
              <a:rPr lang="pt-BR" dirty="0" err="1">
                <a:latin typeface="Arial Black" panose="020B0A04020102020204" pitchFamily="34" charset="0"/>
              </a:rPr>
              <a:t>naive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 err="1">
                <a:latin typeface="Arial Black" panose="020B0A04020102020204" pitchFamily="34" charset="0"/>
              </a:rPr>
              <a:t>bayes</a:t>
            </a:r>
            <a:r>
              <a:rPr lang="pt-BR" dirty="0">
                <a:latin typeface="Arial Black" panose="020B0A04020102020204" pitchFamily="34" charset="0"/>
              </a:rPr>
              <a:t> usa os dados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4344251-20F4-48FE-96F2-759071FD8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2" t="30550" r="43350" b="24660"/>
          <a:stretch/>
        </p:blipFill>
        <p:spPr>
          <a:xfrm>
            <a:off x="3765820" y="1616859"/>
            <a:ext cx="5901963" cy="44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0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bayesianos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Transformando dados numéricos em classes para serem usados no método </a:t>
            </a:r>
            <a:r>
              <a:rPr lang="pt-BR" dirty="0" err="1">
                <a:latin typeface="Arial Black" panose="020B0A04020102020204" pitchFamily="34" charset="0"/>
              </a:rPr>
              <a:t>naive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 err="1">
                <a:latin typeface="Arial Black" panose="020B0A04020102020204" pitchFamily="34" charset="0"/>
              </a:rPr>
              <a:t>bayes</a:t>
            </a:r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64CE809-8086-41D8-A956-3A3D39001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3" t="30972" r="39923" b="33334"/>
          <a:stretch/>
        </p:blipFill>
        <p:spPr>
          <a:xfrm>
            <a:off x="3869268" y="1743075"/>
            <a:ext cx="7400566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57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bayesianos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Preparando dados de texto para o </a:t>
            </a:r>
            <a:r>
              <a:rPr lang="pt-BR" dirty="0" err="1">
                <a:latin typeface="Arial Black" panose="020B0A04020102020204" pitchFamily="34" charset="0"/>
              </a:rPr>
              <a:t>naive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 err="1">
                <a:latin typeface="Arial Black" panose="020B0A04020102020204" pitchFamily="34" charset="0"/>
              </a:rPr>
              <a:t>bayes</a:t>
            </a:r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0E4D606-95D2-4524-BB42-AC6DEB29E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1327" r="40146" b="28932"/>
          <a:stretch/>
        </p:blipFill>
        <p:spPr>
          <a:xfrm>
            <a:off x="3802468" y="1544715"/>
            <a:ext cx="7598687" cy="43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10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Regressão linear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8603FE-9E03-4EDD-85BC-8BFD46071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680" r="39928" b="48428"/>
          <a:stretch/>
        </p:blipFill>
        <p:spPr>
          <a:xfrm>
            <a:off x="3771613" y="2261453"/>
            <a:ext cx="7835405" cy="23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4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Classificação binária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52BB4D-0303-4434-A827-43BFBFCE7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809" r="40292" b="48299"/>
          <a:stretch/>
        </p:blipFill>
        <p:spPr>
          <a:xfrm>
            <a:off x="3869268" y="2618912"/>
            <a:ext cx="7704083" cy="230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80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Introdução a regressão logística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F1E274-182F-4F49-855D-0AF7B9B09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938" r="39709" b="48169"/>
          <a:stretch/>
        </p:blipFill>
        <p:spPr>
          <a:xfrm>
            <a:off x="3869268" y="2521257"/>
            <a:ext cx="7728284" cy="22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2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Fazendo predições com a regressão logística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9C7DC6D-AF9F-476A-B1DB-EA2CE3548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420" r="39564" b="28673"/>
          <a:stretch/>
        </p:blipFill>
        <p:spPr>
          <a:xfrm>
            <a:off x="3869267" y="1589101"/>
            <a:ext cx="7574049" cy="43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Entendendo a curva ROC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38A375-CD3D-48FF-BC16-A09E5E222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680" r="39636" b="31634"/>
          <a:stretch/>
        </p:blipFill>
        <p:spPr>
          <a:xfrm>
            <a:off x="3869268" y="1660124"/>
            <a:ext cx="7201186" cy="38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45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Área abaixo da curva ROC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766467-C826-4FB1-A5BA-C19B7754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139" r="40079" b="48969"/>
          <a:stretch/>
        </p:blipFill>
        <p:spPr>
          <a:xfrm>
            <a:off x="3678550" y="2486025"/>
            <a:ext cx="7863254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0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Usando AUC e ROC da forma correta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42A2949-525A-419B-959C-3E5376507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58" t="31456" r="44661" b="25696"/>
          <a:stretch/>
        </p:blipFill>
        <p:spPr>
          <a:xfrm>
            <a:off x="4572218" y="1562471"/>
            <a:ext cx="5327998" cy="43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5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Entendendo </a:t>
            </a:r>
            <a:r>
              <a:rPr lang="pt-BR" dirty="0" err="1">
                <a:latin typeface="Arial Black" panose="020B0A04020102020204" pitchFamily="34" charset="0"/>
              </a:rPr>
              <a:t>nearest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 err="1">
                <a:latin typeface="Arial Black" panose="020B0A04020102020204" pitchFamily="34" charset="0"/>
              </a:rPr>
              <a:t>neighboors</a:t>
            </a:r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8467CB-2286-4C2D-B383-03B45AC6D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32908" r="44296" b="30277"/>
          <a:stretch/>
        </p:blipFill>
        <p:spPr>
          <a:xfrm>
            <a:off x="3952875" y="1609117"/>
            <a:ext cx="5991225" cy="43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74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Trabalhando com dados categóricos (</a:t>
            </a:r>
            <a:r>
              <a:rPr lang="pt-BR" dirty="0" err="1">
                <a:latin typeface="Arial Black" panose="020B0A04020102020204" pitchFamily="34" charset="0"/>
              </a:rPr>
              <a:t>dummy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 err="1">
                <a:latin typeface="Arial Black" panose="020B0A04020102020204" pitchFamily="34" charset="0"/>
              </a:rPr>
              <a:t>coding</a:t>
            </a:r>
            <a:r>
              <a:rPr lang="pt-BR" dirty="0">
                <a:latin typeface="Arial Black" panose="020B0A04020102020204" pitchFamily="34" charset="0"/>
              </a:rPr>
              <a:t>)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36612F-2432-4628-B5D5-076F33670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809" r="39491" b="53657"/>
          <a:stretch/>
        </p:blipFill>
        <p:spPr>
          <a:xfrm>
            <a:off x="3956140" y="2581182"/>
            <a:ext cx="7767158" cy="16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35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Trabalhando com dados perdidos</a:t>
            </a:r>
          </a:p>
          <a:p>
            <a:r>
              <a:rPr lang="pt-BR" dirty="0">
                <a:latin typeface="Arial Black" panose="020B0A04020102020204" pitchFamily="34" charset="0"/>
              </a:rPr>
              <a:t>Imputação 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F330DCC-558F-4B5B-92BA-3BB7D2251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833" r="47188" b="44722"/>
          <a:stretch/>
        </p:blipFill>
        <p:spPr>
          <a:xfrm>
            <a:off x="3869268" y="2219325"/>
            <a:ext cx="78829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7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Trabalhando com interação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2BBCA4-09B9-4564-8478-EAF82917F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291" r="39709" b="27767"/>
          <a:stretch/>
        </p:blipFill>
        <p:spPr>
          <a:xfrm>
            <a:off x="3869268" y="1669002"/>
            <a:ext cx="7145075" cy="42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33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Seleção de variáveis</a:t>
            </a:r>
          </a:p>
          <a:p>
            <a:r>
              <a:rPr lang="pt-BR" dirty="0" err="1">
                <a:latin typeface="Arial Black" panose="020B0A04020102020204" pitchFamily="34" charset="0"/>
              </a:rPr>
              <a:t>Stepwise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 err="1">
                <a:latin typeface="Arial Black" panose="020B0A04020102020204" pitchFamily="34" charset="0"/>
              </a:rPr>
              <a:t>regression</a:t>
            </a:r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F3EA00F-6BB1-401C-9676-C1E20A69C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1327" r="39491" b="45113"/>
          <a:stretch/>
        </p:blipFill>
        <p:spPr>
          <a:xfrm>
            <a:off x="3869268" y="2494624"/>
            <a:ext cx="7939927" cy="262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46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Modelo de árvore de decisão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FB9321-368B-47FF-B3EA-CB4B9C93A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3" t="31068" r="39855" b="29450"/>
          <a:stretch/>
        </p:blipFill>
        <p:spPr>
          <a:xfrm>
            <a:off x="3869268" y="1766656"/>
            <a:ext cx="7532842" cy="42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80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Árvore de decisão para predições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0ABB39-3915-47AA-960F-84E6C932C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11" t="30938" r="43568" b="24013"/>
          <a:stretch/>
        </p:blipFill>
        <p:spPr>
          <a:xfrm>
            <a:off x="3693109" y="1535837"/>
            <a:ext cx="6080079" cy="47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43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Dividir e conquistar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641E17-2EE1-4D81-9363-5CF54171F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59" t="31068" r="42403" b="27638"/>
          <a:stretch/>
        </p:blipFill>
        <p:spPr>
          <a:xfrm>
            <a:off x="4073143" y="1669001"/>
            <a:ext cx="6375874" cy="4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36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Dividir e conquistar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CD0361-3605-4DC7-B620-1ADD9721B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59" t="30680" r="42621" b="27508"/>
          <a:stretch/>
        </p:blipFill>
        <p:spPr>
          <a:xfrm>
            <a:off x="3869268" y="1571347"/>
            <a:ext cx="6553116" cy="44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79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Dividir e conquistar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9A5584A-E212-4153-8ABA-E00D84B7A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59" t="30680" r="41893" b="26602"/>
          <a:stretch/>
        </p:blipFill>
        <p:spPr>
          <a:xfrm>
            <a:off x="4082021" y="1526960"/>
            <a:ext cx="6775369" cy="457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22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Árvore gerada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BA46D6-14F7-4E62-A310-4D623DC68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680" r="40583" b="41230"/>
          <a:stretch/>
        </p:blipFill>
        <p:spPr>
          <a:xfrm>
            <a:off x="3722635" y="2041864"/>
            <a:ext cx="7831009" cy="31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Medindo similaridade com distância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F7C183-080B-49D7-BA8E-25B1B7E08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29" t="32909" r="40437" b="31633"/>
          <a:stretch/>
        </p:blipFill>
        <p:spPr>
          <a:xfrm>
            <a:off x="3869267" y="1662012"/>
            <a:ext cx="7701305" cy="432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39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Como gerar árvores de decisão no R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CA61A-3743-4EFB-B900-02EDB23A7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1068" r="41748" b="44337"/>
          <a:stretch/>
        </p:blipFill>
        <p:spPr>
          <a:xfrm>
            <a:off x="3869268" y="2494624"/>
            <a:ext cx="7658317" cy="28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11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Como escolher as partições 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7D156A1-EEC3-4DE0-B2F6-1272D6FF5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28867" r="40000" b="47314"/>
          <a:stretch/>
        </p:blipFill>
        <p:spPr>
          <a:xfrm>
            <a:off x="3731513" y="2467991"/>
            <a:ext cx="7855024" cy="266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56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Partições paralelas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BF9EB8F-1332-406F-A1BD-0AE9013A5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3" t="28349" r="39855" b="46020"/>
          <a:stretch/>
        </p:blipFill>
        <p:spPr>
          <a:xfrm>
            <a:off x="3869268" y="2343703"/>
            <a:ext cx="7741694" cy="28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69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 err="1">
                <a:latin typeface="Arial Black" panose="020B0A04020102020204" pitchFamily="34" charset="0"/>
              </a:rPr>
              <a:t>Overfitting</a:t>
            </a:r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7DF73D-3822-4AB0-A165-6937A903C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29644" r="40218" b="42136"/>
          <a:stretch/>
        </p:blipFill>
        <p:spPr>
          <a:xfrm>
            <a:off x="3700441" y="1811043"/>
            <a:ext cx="7955893" cy="32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65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Avaliando a performance do modelo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0C1D29-1843-48C9-9AF7-38B28CD9B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1198" r="40365" b="31634"/>
          <a:stretch/>
        </p:blipFill>
        <p:spPr>
          <a:xfrm>
            <a:off x="3709319" y="1642368"/>
            <a:ext cx="7778386" cy="41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94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 err="1">
                <a:latin typeface="Arial Black" panose="020B0A04020102020204" pitchFamily="34" charset="0"/>
              </a:rPr>
              <a:t>Pré-poda</a:t>
            </a:r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449B418-ECB5-4DC3-AFB5-E4EEE4B7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1068" r="39928" b="31634"/>
          <a:stretch/>
        </p:blipFill>
        <p:spPr>
          <a:xfrm>
            <a:off x="3869268" y="1695634"/>
            <a:ext cx="7603264" cy="402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2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Pós-poda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31DC820-A83A-4BF9-947A-23EF2A39F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1456" r="39345" b="37413"/>
          <a:stretch/>
        </p:blipFill>
        <p:spPr>
          <a:xfrm>
            <a:off x="3869268" y="1987026"/>
            <a:ext cx="7840765" cy="341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00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 err="1">
                <a:latin typeface="Arial Black" panose="020B0A04020102020204" pitchFamily="34" charset="0"/>
              </a:rPr>
              <a:t>Pré</a:t>
            </a:r>
            <a:r>
              <a:rPr lang="pt-BR" dirty="0">
                <a:latin typeface="Arial Black" panose="020B0A04020102020204" pitchFamily="34" charset="0"/>
              </a:rPr>
              <a:t> e pós-poda com o R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AFF37E-9E09-4D74-80AE-3A6293644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550" r="39564" b="25307"/>
          <a:stretch/>
        </p:blipFill>
        <p:spPr>
          <a:xfrm>
            <a:off x="3869268" y="1553591"/>
            <a:ext cx="7485272" cy="46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04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Entendendo </a:t>
            </a:r>
            <a:r>
              <a:rPr lang="pt-BR" dirty="0" err="1">
                <a:latin typeface="Arial Black" panose="020B0A04020102020204" pitchFamily="34" charset="0"/>
              </a:rPr>
              <a:t>random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 err="1">
                <a:latin typeface="Arial Black" panose="020B0A04020102020204" pitchFamily="34" charset="0"/>
              </a:rPr>
              <a:t>forest</a:t>
            </a:r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3DA552B-E4EA-4FE0-B4C0-A3D938D23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25" t="31715" r="47500" b="27508"/>
          <a:stretch/>
        </p:blipFill>
        <p:spPr>
          <a:xfrm>
            <a:off x="3869267" y="1660123"/>
            <a:ext cx="4608907" cy="43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96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Tomando decisões com um ensemble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2DFD3F-2337-4146-B7E0-7A48E81BA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59" t="31528" r="41797" b="26805"/>
          <a:stretch/>
        </p:blipFill>
        <p:spPr>
          <a:xfrm>
            <a:off x="3923122" y="1562099"/>
            <a:ext cx="6933777" cy="45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8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Aplicando </a:t>
            </a:r>
            <a:r>
              <a:rPr lang="pt-BR" dirty="0" err="1">
                <a:latin typeface="Arial Black" panose="020B0A04020102020204" pitchFamily="34" charset="0"/>
              </a:rPr>
              <a:t>nearest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 err="1">
                <a:latin typeface="Arial Black" panose="020B0A04020102020204" pitchFamily="34" charset="0"/>
              </a:rPr>
              <a:t>neighboors</a:t>
            </a:r>
            <a:r>
              <a:rPr lang="pt-BR" dirty="0">
                <a:latin typeface="Arial Black" panose="020B0A04020102020204" pitchFamily="34" charset="0"/>
              </a:rPr>
              <a:t> no software R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183EB9-68CF-44D8-83A4-D51C11CCC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02" t="32492" r="40582" b="60518"/>
          <a:stretch/>
        </p:blipFill>
        <p:spPr>
          <a:xfrm>
            <a:off x="3869268" y="1855433"/>
            <a:ext cx="7814002" cy="8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57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 err="1">
                <a:latin typeface="Arial Black" panose="020B0A04020102020204" pitchFamily="34" charset="0"/>
              </a:rPr>
              <a:t>Random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 err="1">
                <a:latin typeface="Arial Black" panose="020B0A04020102020204" pitchFamily="34" charset="0"/>
              </a:rPr>
              <a:t>forest</a:t>
            </a:r>
            <a:r>
              <a:rPr lang="pt-BR" dirty="0">
                <a:latin typeface="Arial Black" panose="020B0A04020102020204" pitchFamily="34" charset="0"/>
              </a:rPr>
              <a:t> no R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D8D366-42DC-444B-9E76-C804B45CE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4" t="30550" r="39709" b="43042"/>
          <a:stretch/>
        </p:blipFill>
        <p:spPr>
          <a:xfrm>
            <a:off x="3842339" y="1953997"/>
            <a:ext cx="7880959" cy="29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28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O que significa a letra K da função </a:t>
            </a:r>
            <a:r>
              <a:rPr lang="pt-BR" dirty="0" err="1">
                <a:latin typeface="Arial Black" panose="020B0A04020102020204" pitchFamily="34" charset="0"/>
              </a:rPr>
              <a:t>nearest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 err="1">
                <a:latin typeface="Arial Black" panose="020B0A04020102020204" pitchFamily="34" charset="0"/>
              </a:rPr>
              <a:t>neighboors</a:t>
            </a:r>
            <a:r>
              <a:rPr lang="pt-BR" dirty="0">
                <a:latin typeface="Arial Black" panose="020B0A04020102020204" pitchFamily="34" charset="0"/>
              </a:rPr>
              <a:t> no software R?</a:t>
            </a:r>
          </a:p>
          <a:p>
            <a:r>
              <a:rPr lang="pt-BR" dirty="0">
                <a:latin typeface="Arial Black" panose="020B0A04020102020204" pitchFamily="34" charset="0"/>
              </a:rPr>
              <a:t>Representa o número de vizinhos que precisamos observar para fazer o cálculo da distância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1A743CA-9AA6-4C11-8BE3-49DB02A85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0" t="32908" r="46043" b="30226"/>
          <a:stretch/>
        </p:blipFill>
        <p:spPr>
          <a:xfrm>
            <a:off x="4057095" y="2318960"/>
            <a:ext cx="4376691" cy="38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3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Valores altos de K nem sempre são os melhores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ADDCBD8-88E0-42F6-BEDE-F09631D15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9" t="32908" r="40625" b="34305"/>
          <a:stretch/>
        </p:blipFill>
        <p:spPr>
          <a:xfrm>
            <a:off x="3869268" y="1723416"/>
            <a:ext cx="7370232" cy="386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9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Como escolher o número ideal de K?</a:t>
            </a:r>
          </a:p>
          <a:p>
            <a:r>
              <a:rPr lang="pt-BR" dirty="0">
                <a:latin typeface="Arial Black" panose="020B0A04020102020204" pitchFamily="34" charset="0"/>
              </a:rPr>
              <a:t>Sugere-se que o número de k seja a raiz quadrada do número de observações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9D8215-F0F3-484B-A492-C9D529A78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92" t="31845" r="48010" b="35275"/>
          <a:stretch/>
        </p:blipFill>
        <p:spPr>
          <a:xfrm>
            <a:off x="4092605" y="2296963"/>
            <a:ext cx="4421079" cy="391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4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854030" cy="5120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latin typeface="Arial Black" panose="020B0A04020102020204" pitchFamily="34" charset="0"/>
              </a:rPr>
              <a:t>Preparação dos dados para o </a:t>
            </a:r>
            <a:r>
              <a:rPr lang="pt-BR" dirty="0" err="1">
                <a:latin typeface="Arial Black" panose="020B0A04020102020204" pitchFamily="34" charset="0"/>
              </a:rPr>
              <a:t>kNN</a:t>
            </a:r>
            <a:endParaRPr lang="pt-BR" dirty="0">
              <a:latin typeface="Arial Black" panose="020B0A04020102020204" pitchFamily="34" charset="0"/>
            </a:endParaRPr>
          </a:p>
          <a:p>
            <a:r>
              <a:rPr lang="pt-BR" dirty="0">
                <a:latin typeface="Arial Black" panose="020B0A04020102020204" pitchFamily="34" charset="0"/>
              </a:rPr>
              <a:t>Os dados precisam ser numéricos para o cálculo das distâncias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  <a:p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534"/>
            <a:ext cx="2497451" cy="14327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2651F36-1E62-4CA3-BC91-1CB39740E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8" t="31197" r="47646" b="29062"/>
          <a:stretch/>
        </p:blipFill>
        <p:spPr>
          <a:xfrm>
            <a:off x="3869268" y="2261688"/>
            <a:ext cx="4048219" cy="38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9305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2F2B99D8B120438338E2A7B4A62796" ma:contentTypeVersion="7" ma:contentTypeDescription="Crie um novo documento." ma:contentTypeScope="" ma:versionID="872f2500ab9836c4b9a676cc543175b8">
  <xsd:schema xmlns:xsd="http://www.w3.org/2001/XMLSchema" xmlns:xs="http://www.w3.org/2001/XMLSchema" xmlns:p="http://schemas.microsoft.com/office/2006/metadata/properties" xmlns:ns2="fce91d4b-a242-4261-b1d1-6bb17eb05847" targetNamespace="http://schemas.microsoft.com/office/2006/metadata/properties" ma:root="true" ma:fieldsID="b8928e80488dab673e71e0cadceaee7f" ns2:_="">
    <xsd:import namespace="fce91d4b-a242-4261-b1d1-6bb17eb058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e91d4b-a242-4261-b1d1-6bb17eb058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A8DDE1-E0FD-4EED-B743-7621EC1249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918BB3-D257-4173-AC5A-9BB640BFA6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e91d4b-a242-4261-b1d1-6bb17eb058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631A61-DB3C-4097-BE2C-31F4B241FC07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ce91d4b-a242-4261-b1d1-6bb17eb05847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5998</TotalTime>
  <Words>408</Words>
  <Application>Microsoft Office PowerPoint</Application>
  <PresentationFormat>Widescreen</PresentationFormat>
  <Paragraphs>487</Paragraphs>
  <Slides>50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5" baseType="lpstr">
      <vt:lpstr>Arial Black</vt:lpstr>
      <vt:lpstr>Corbel</vt:lpstr>
      <vt:lpstr>Wingdings</vt:lpstr>
      <vt:lpstr>Wingdings 2</vt:lpstr>
      <vt:lpstr>Frame</vt:lpstr>
      <vt:lpstr>Machine learning no software R - módulo 1</vt:lpstr>
      <vt:lpstr>Nearest neighboors</vt:lpstr>
      <vt:lpstr>Nearest neighboors</vt:lpstr>
      <vt:lpstr>Nearest neighboors</vt:lpstr>
      <vt:lpstr>Nearest neighboors</vt:lpstr>
      <vt:lpstr>Nearest neighboors</vt:lpstr>
      <vt:lpstr>Nearest neighboors</vt:lpstr>
      <vt:lpstr>Nearest neighboors</vt:lpstr>
      <vt:lpstr>Nearest neighboors</vt:lpstr>
      <vt:lpstr>Nearest neighboors</vt:lpstr>
      <vt:lpstr>Nearest neighboors</vt:lpstr>
      <vt:lpstr>Métodos bayesianos</vt:lpstr>
      <vt:lpstr>Métodos bayesianos</vt:lpstr>
      <vt:lpstr>Métodos bayesianos</vt:lpstr>
      <vt:lpstr>Métodos bayesianos</vt:lpstr>
      <vt:lpstr>Métodos bayesianos</vt:lpstr>
      <vt:lpstr>Métodos bayesianos</vt:lpstr>
      <vt:lpstr>Métodos bayesianos</vt:lpstr>
      <vt:lpstr>Métodos bayesianos</vt:lpstr>
      <vt:lpstr>Métodos bayesianos</vt:lpstr>
      <vt:lpstr>Métodos bayesianos</vt:lpstr>
      <vt:lpstr>Métodos bayesianos</vt:lpstr>
      <vt:lpstr>Regressão logística</vt:lpstr>
      <vt:lpstr>Regressão logística</vt:lpstr>
      <vt:lpstr>Regressão logística</vt:lpstr>
      <vt:lpstr>Regressão logística</vt:lpstr>
      <vt:lpstr>Regressão logística</vt:lpstr>
      <vt:lpstr>Regressão logística</vt:lpstr>
      <vt:lpstr>Regressão logística</vt:lpstr>
      <vt:lpstr>Regressão logística</vt:lpstr>
      <vt:lpstr>Regressão logística</vt:lpstr>
      <vt:lpstr>Regressão logística</vt:lpstr>
      <vt:lpstr>Regressão logística</vt:lpstr>
      <vt:lpstr>Árvore de classificação</vt:lpstr>
      <vt:lpstr>Árvore de classificação</vt:lpstr>
      <vt:lpstr>Árvore de classificação</vt:lpstr>
      <vt:lpstr>Árvore de classificação</vt:lpstr>
      <vt:lpstr>Árvore de classificação</vt:lpstr>
      <vt:lpstr>Árvore de classificação</vt:lpstr>
      <vt:lpstr>Árvore de classificação</vt:lpstr>
      <vt:lpstr>Árvore de classificação</vt:lpstr>
      <vt:lpstr>Árvore de classificação</vt:lpstr>
      <vt:lpstr>Árvore de classificação</vt:lpstr>
      <vt:lpstr>Árvore de classificação</vt:lpstr>
      <vt:lpstr>Árvore de classificação</vt:lpstr>
      <vt:lpstr>Árvore de classificação</vt:lpstr>
      <vt:lpstr>Árvore de classificação</vt:lpstr>
      <vt:lpstr>Random forest</vt:lpstr>
      <vt:lpstr>Random forest</vt:lpstr>
      <vt:lpstr>Random forest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Redação cientifica</dc:title>
  <dc:creator>Leonardo De Azevedo Peixoto</dc:creator>
  <cp:lastModifiedBy>Leonardo</cp:lastModifiedBy>
  <cp:revision>44</cp:revision>
  <dcterms:created xsi:type="dcterms:W3CDTF">2019-02-10T12:28:48Z</dcterms:created>
  <dcterms:modified xsi:type="dcterms:W3CDTF">2021-06-24T13:19:23Z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0x0101001E2F2B99D8B120438338E2A7B4A62796</vt:lpwstr>
  </property>
</Properties>
</file>